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13"/>
  </p:notesMasterIdLst>
  <p:sldIdLst>
    <p:sldId id="256" r:id="rId3"/>
    <p:sldId id="257" r:id="rId4"/>
    <p:sldId id="258" r:id="rId5"/>
    <p:sldId id="261" r:id="rId6"/>
    <p:sldId id="262" r:id="rId7"/>
    <p:sldId id="263" r:id="rId8"/>
    <p:sldId id="264" r:id="rId9"/>
    <p:sldId id="265" r:id="rId10"/>
    <p:sldId id="267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2951" autoAdjust="0"/>
  </p:normalViewPr>
  <p:slideViewPr>
    <p:cSldViewPr snapToGrid="0">
      <p:cViewPr varScale="1">
        <p:scale>
          <a:sx n="80" d="100"/>
          <a:sy n="80" d="100"/>
        </p:scale>
        <p:origin x="-24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3DF710-19C7-43D1-8E43-80688CE5EE82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AC3FFA-126A-44AA-ABCC-94F2AE7F44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Sleid 1: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Yn y sleid gyntaf hon, esboniwch bod y cyflwyniad yn cynnwys 3 clip fideo gwahanol.  Bydd y clipiau'n dangos stori ffuglennol Llinos, gan ddilyn ei thaith wrth iddi ddod ar draws rhywbeth amheus yn ei chymdogaeth.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Wrth i'r stori fynd yn ei blaen, esboniwch y gofynnir iddynt ateb rhai cwestiynau fel dosbarth/grŵp am yr hyn y byddant yn ei weld yn ystod y cyflwyniad.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y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Esboniwch nad oes atebion cywir neu anghywir.  Yn lle hynny, dylent fynegi eu barn yn onest am yr hyn y maent yn ei weld a sut y bydden nhw'n teimlo yn eu barn nhw efallai pe baent yn sefyllfa Llinos.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93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Sleid</a:t>
            </a:r>
            <a:r>
              <a:rPr lang="en-GB" dirty="0"/>
              <a:t> 10:</a:t>
            </a:r>
          </a:p>
          <a:p>
            <a:endParaRPr lang="en-GB" dirty="0"/>
          </a:p>
          <a:p>
            <a:r>
              <a:rPr lang="en-GB" dirty="0" err="1"/>
              <a:t>Pwyntiau</a:t>
            </a:r>
            <a:r>
              <a:rPr lang="en-GB" dirty="0"/>
              <a:t> </a:t>
            </a:r>
            <a:r>
              <a:rPr lang="en-GB" dirty="0" err="1"/>
              <a:t>trafod</a:t>
            </a:r>
            <a:endParaRPr lang="en-GB" dirty="0"/>
          </a:p>
          <a:p>
            <a:endParaRPr lang="en-GB" dirty="0"/>
          </a:p>
          <a:p>
            <a:r>
              <a:rPr lang="en-GB" dirty="0"/>
              <a:t>Beth </a:t>
            </a:r>
            <a:r>
              <a:rPr lang="en-GB" dirty="0" err="1"/>
              <a:t>mae</a:t>
            </a:r>
            <a:r>
              <a:rPr lang="en-GB" dirty="0"/>
              <a:t> </a:t>
            </a:r>
            <a:r>
              <a:rPr lang="en-GB" dirty="0" err="1"/>
              <a:t>dienw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olygu</a:t>
            </a:r>
            <a:r>
              <a:rPr lang="en-GB" dirty="0"/>
              <a:t>?</a:t>
            </a:r>
          </a:p>
          <a:p>
            <a:r>
              <a:rPr lang="en-GB" dirty="0"/>
              <a:t>Pam </a:t>
            </a:r>
            <a:r>
              <a:rPr lang="en-GB" dirty="0" err="1"/>
              <a:t>fyddai</a:t>
            </a:r>
            <a:r>
              <a:rPr lang="en-GB" dirty="0"/>
              <a:t> </a:t>
            </a:r>
            <a:r>
              <a:rPr lang="en-GB" dirty="0" err="1"/>
              <a:t>rhywun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dymuno</a:t>
            </a:r>
            <a:r>
              <a:rPr lang="en-GB" dirty="0"/>
              <a:t> </a:t>
            </a:r>
            <a:r>
              <a:rPr lang="en-GB" dirty="0" err="1"/>
              <a:t>adrodd</a:t>
            </a:r>
            <a:r>
              <a:rPr lang="en-GB" dirty="0"/>
              <a:t> am </a:t>
            </a:r>
            <a:r>
              <a:rPr lang="en-GB" dirty="0" err="1"/>
              <a:t>drosedd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ddienw</a:t>
            </a:r>
            <a:r>
              <a:rPr lang="en-GB" dirty="0"/>
              <a:t>?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Pwyntiau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hyfforddwr</a:t>
            </a:r>
            <a:endParaRPr lang="en-GB" dirty="0"/>
          </a:p>
          <a:p>
            <a:r>
              <a:rPr lang="en-GB" dirty="0" err="1"/>
              <a:t>Esboniwch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dosbarth</a:t>
            </a:r>
            <a:r>
              <a:rPr lang="en-GB" dirty="0"/>
              <a:t> y </a:t>
            </a:r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troi</a:t>
            </a:r>
            <a:r>
              <a:rPr lang="en-GB" dirty="0"/>
              <a:t> at y </a:t>
            </a:r>
            <a:r>
              <a:rPr lang="en-GB" dirty="0" err="1"/>
              <a:t>wefan</a:t>
            </a:r>
            <a:r>
              <a:rPr lang="en-GB" dirty="0"/>
              <a:t> 24/7</a:t>
            </a:r>
          </a:p>
          <a:p>
            <a:r>
              <a:rPr lang="en-GB" dirty="0"/>
              <a:t>Mae </a:t>
            </a:r>
            <a:r>
              <a:rPr lang="en-GB" dirty="0" err="1"/>
              <a:t>wedi'i</a:t>
            </a:r>
            <a:r>
              <a:rPr lang="en-GB" dirty="0"/>
              <a:t> </a:t>
            </a:r>
            <a:r>
              <a:rPr lang="en-GB" dirty="0" err="1"/>
              <a:t>optimeiddio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gyfer</a:t>
            </a:r>
            <a:r>
              <a:rPr lang="en-GB" dirty="0"/>
              <a:t> </a:t>
            </a:r>
            <a:r>
              <a:rPr lang="en-GB" dirty="0" err="1"/>
              <a:t>dyfeisiau</a:t>
            </a:r>
            <a:r>
              <a:rPr lang="en-GB" dirty="0"/>
              <a:t> </a:t>
            </a:r>
            <a:r>
              <a:rPr lang="en-GB" dirty="0" err="1"/>
              <a:t>symudol</a:t>
            </a:r>
            <a:r>
              <a:rPr lang="en-GB" dirty="0"/>
              <a:t> </a:t>
            </a:r>
            <a:r>
              <a:rPr lang="en-GB" dirty="0" err="1"/>
              <a:t>hefyd</a:t>
            </a:r>
            <a:r>
              <a:rPr lang="en-GB" dirty="0"/>
              <a:t> (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ogystal</a:t>
            </a:r>
            <a:r>
              <a:rPr lang="en-GB" dirty="0"/>
              <a:t> â </a:t>
            </a:r>
            <a:r>
              <a:rPr lang="en-GB" dirty="0" err="1"/>
              <a:t>llechi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 y </a:t>
            </a:r>
            <a:r>
              <a:rPr lang="en-GB" dirty="0" err="1"/>
              <a:t>dangosir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52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Sleid</a:t>
            </a:r>
            <a:r>
              <a:rPr lang="en-GB" dirty="0"/>
              <a:t> 2:  </a:t>
            </a:r>
          </a:p>
          <a:p>
            <a:endParaRPr lang="en-GB" dirty="0"/>
          </a:p>
          <a:p>
            <a:r>
              <a:rPr lang="en-GB" dirty="0" err="1"/>
              <a:t>Cawn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</a:t>
            </a:r>
            <a:r>
              <a:rPr lang="en-GB" dirty="0" err="1"/>
              <a:t>cyflwyno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Llinos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Esboniwch</a:t>
            </a:r>
            <a:r>
              <a:rPr lang="en-GB" dirty="0"/>
              <a:t> y </a:t>
            </a:r>
            <a:r>
              <a:rPr lang="en-GB" dirty="0" err="1"/>
              <a:t>ffeithiau</a:t>
            </a:r>
            <a:r>
              <a:rPr lang="en-GB" dirty="0"/>
              <a:t> am </a:t>
            </a:r>
            <a:r>
              <a:rPr lang="en-GB" dirty="0" err="1"/>
              <a:t>Llinos</a:t>
            </a:r>
            <a:r>
              <a:rPr lang="en-GB" dirty="0"/>
              <a:t> ac </a:t>
            </a:r>
            <a:r>
              <a:rPr lang="en-GB" dirty="0" err="1"/>
              <a:t>esboniwch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bod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mynd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weld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stori</a:t>
            </a:r>
            <a:r>
              <a:rPr lang="en-GB" dirty="0"/>
              <a:t> hi.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220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Chwaraewch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242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Sleid</a:t>
            </a:r>
            <a:r>
              <a:rPr lang="en-GB" dirty="0"/>
              <a:t> 4:</a:t>
            </a:r>
          </a:p>
          <a:p>
            <a:endParaRPr lang="en-GB" dirty="0"/>
          </a:p>
          <a:p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sleid</a:t>
            </a:r>
            <a:r>
              <a:rPr lang="en-GB" dirty="0"/>
              <a:t> hon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cyflwyno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am y clip a </a:t>
            </a:r>
            <a:r>
              <a:rPr lang="en-GB" dirty="0" err="1"/>
              <a:t>welwyd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flaenorol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Diben</a:t>
            </a:r>
            <a:r>
              <a:rPr lang="en-GB" dirty="0"/>
              <a:t> y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 err="1"/>
              <a:t>Archwilio'r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a </a:t>
            </a:r>
            <a:r>
              <a:rPr lang="en-GB" dirty="0" err="1"/>
              <a:t>ddigwyddodd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clip </a:t>
            </a:r>
            <a:r>
              <a:rPr lang="en-GB" dirty="0" err="1"/>
              <a:t>blaenorol</a:t>
            </a:r>
            <a:r>
              <a:rPr lang="en-GB" dirty="0"/>
              <a:t>.</a:t>
            </a:r>
          </a:p>
          <a:p>
            <a:r>
              <a:rPr lang="en-GB" dirty="0" err="1"/>
              <a:t>Archwilio</a:t>
            </a:r>
            <a:r>
              <a:rPr lang="en-GB" dirty="0"/>
              <a:t> a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dosbarth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farn</a:t>
            </a:r>
            <a:r>
              <a:rPr lang="en-GB" dirty="0"/>
              <a:t> bod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anarferol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.</a:t>
            </a:r>
          </a:p>
          <a:p>
            <a:r>
              <a:rPr lang="en-GB" dirty="0" err="1"/>
              <a:t>Archwilio'r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y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gyrrwr</a:t>
            </a:r>
            <a:r>
              <a:rPr lang="en-GB" dirty="0"/>
              <a:t> </a:t>
            </a:r>
            <a:r>
              <a:rPr lang="en-GB" dirty="0" err="1"/>
              <a:t>a'r</a:t>
            </a:r>
            <a:r>
              <a:rPr lang="en-GB" dirty="0"/>
              <a:t> </a:t>
            </a:r>
            <a:r>
              <a:rPr lang="en-GB" dirty="0" err="1"/>
              <a:t>teithiwr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marn</a:t>
            </a:r>
            <a:r>
              <a:rPr lang="en-GB" dirty="0"/>
              <a:t> y </a:t>
            </a:r>
            <a:r>
              <a:rPr lang="en-GB" dirty="0" err="1"/>
              <a:t>dosbarth</a:t>
            </a:r>
            <a:r>
              <a:rPr lang="en-GB" dirty="0"/>
              <a:t>.</a:t>
            </a:r>
          </a:p>
          <a:p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Llinos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</a:t>
            </a:r>
            <a:r>
              <a:rPr lang="en-GB" dirty="0"/>
              <a:t> </a:t>
            </a:r>
            <a:r>
              <a:rPr lang="en-GB" dirty="0" err="1"/>
              <a:t>ym</a:t>
            </a:r>
            <a:r>
              <a:rPr lang="en-GB" dirty="0"/>
              <a:t> </a:t>
            </a:r>
            <a:r>
              <a:rPr lang="en-GB" dirty="0" err="1"/>
              <a:t>marn</a:t>
            </a:r>
            <a:r>
              <a:rPr lang="en-GB" dirty="0"/>
              <a:t> y </a:t>
            </a:r>
            <a:r>
              <a:rPr lang="en-GB" dirty="0" err="1"/>
              <a:t>dosbarth</a:t>
            </a:r>
            <a:r>
              <a:rPr lang="en-GB" dirty="0"/>
              <a:t>.  A </a:t>
            </a:r>
            <a:r>
              <a:rPr lang="en-GB" dirty="0" err="1"/>
              <a:t>ddylai</a:t>
            </a:r>
            <a:r>
              <a:rPr lang="en-GB" dirty="0"/>
              <a:t> hi </a:t>
            </a:r>
            <a:r>
              <a:rPr lang="en-GB" dirty="0" err="1"/>
              <a:t>ofidio</a:t>
            </a:r>
            <a:r>
              <a:rPr lang="en-GB" dirty="0"/>
              <a:t> am </a:t>
            </a:r>
            <a:r>
              <a:rPr lang="en-GB" dirty="0" err="1"/>
              <a:t>hyn</a:t>
            </a:r>
            <a:r>
              <a:rPr lang="en-GB" dirty="0"/>
              <a:t>?</a:t>
            </a:r>
          </a:p>
          <a:p>
            <a:endParaRPr lang="en-GB" dirty="0"/>
          </a:p>
          <a:p>
            <a:r>
              <a:rPr lang="en-GB" dirty="0" err="1"/>
              <a:t>Pwyntiau</a:t>
            </a:r>
            <a:r>
              <a:rPr lang="en-GB" dirty="0"/>
              <a:t> </a:t>
            </a:r>
            <a:r>
              <a:rPr lang="en-GB" dirty="0" err="1"/>
              <a:t>i'r</a:t>
            </a:r>
            <a:r>
              <a:rPr lang="en-GB" dirty="0"/>
              <a:t> </a:t>
            </a:r>
            <a:r>
              <a:rPr lang="en-GB" dirty="0" err="1"/>
              <a:t>hyfforddwr</a:t>
            </a:r>
            <a:endParaRPr lang="en-GB" dirty="0"/>
          </a:p>
          <a:p>
            <a:r>
              <a:rPr lang="en-GB" dirty="0" err="1"/>
              <a:t>Gellir</a:t>
            </a:r>
            <a:r>
              <a:rPr lang="en-GB" dirty="0"/>
              <a:t> </a:t>
            </a:r>
            <a:r>
              <a:rPr lang="en-GB" dirty="0" err="1"/>
              <a:t>golygu'r</a:t>
            </a:r>
            <a:r>
              <a:rPr lang="en-GB" dirty="0"/>
              <a:t> </a:t>
            </a:r>
            <a:r>
              <a:rPr lang="en-GB" dirty="0" err="1"/>
              <a:t>testun</a:t>
            </a:r>
            <a:r>
              <a:rPr lang="en-GB" dirty="0"/>
              <a:t> </a:t>
            </a:r>
            <a:r>
              <a:rPr lang="en-GB" dirty="0" err="1"/>
              <a:t>hwn</a:t>
            </a:r>
            <a:r>
              <a:rPr lang="en-GB" dirty="0"/>
              <a:t>.  </a:t>
            </a:r>
            <a:r>
              <a:rPr lang="en-GB" dirty="0" err="1"/>
              <a:t>Gallwch</a:t>
            </a:r>
            <a:r>
              <a:rPr lang="en-GB" dirty="0"/>
              <a:t> </a:t>
            </a:r>
            <a:r>
              <a:rPr lang="en-GB" dirty="0" err="1"/>
              <a:t>gynnwys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ychwanegol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00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Chwaraewch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690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Sleid</a:t>
            </a:r>
            <a:r>
              <a:rPr lang="en-GB" dirty="0"/>
              <a:t> 6:</a:t>
            </a:r>
          </a:p>
          <a:p>
            <a:endParaRPr lang="en-GB" dirty="0"/>
          </a:p>
          <a:p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sleid</a:t>
            </a:r>
            <a:r>
              <a:rPr lang="en-GB" dirty="0"/>
              <a:t> hon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cyflwyno</a:t>
            </a:r>
            <a:r>
              <a:rPr lang="en-GB" dirty="0"/>
              <a:t> </a:t>
            </a:r>
            <a:r>
              <a:rPr lang="en-GB" dirty="0" err="1"/>
              <a:t>cwestiynau</a:t>
            </a:r>
            <a:r>
              <a:rPr lang="en-GB" dirty="0"/>
              <a:t> am y clip a </a:t>
            </a:r>
            <a:r>
              <a:rPr lang="en-GB" dirty="0" err="1"/>
              <a:t>welwyd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</a:t>
            </a:r>
            <a:r>
              <a:rPr lang="en-GB" dirty="0" err="1"/>
              <a:t>sleid</a:t>
            </a:r>
            <a:r>
              <a:rPr lang="en-GB" dirty="0"/>
              <a:t> </a:t>
            </a:r>
            <a:r>
              <a:rPr lang="en-GB" dirty="0" err="1"/>
              <a:t>flaenorol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Diben</a:t>
            </a:r>
            <a:r>
              <a:rPr lang="en-GB" dirty="0"/>
              <a:t> y </a:t>
            </a:r>
            <a:r>
              <a:rPr lang="en-GB" dirty="0" err="1"/>
              <a:t>cwestiynau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yw</a:t>
            </a:r>
            <a:r>
              <a:rPr lang="en-GB" dirty="0"/>
              <a:t>:</a:t>
            </a:r>
          </a:p>
          <a:p>
            <a:endParaRPr lang="en-GB" dirty="0"/>
          </a:p>
          <a:p>
            <a:r>
              <a:rPr lang="en-GB" dirty="0" err="1"/>
              <a:t>Archwilio'r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a </a:t>
            </a:r>
            <a:r>
              <a:rPr lang="en-GB" dirty="0" err="1"/>
              <a:t>ddigwyddodd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clip </a:t>
            </a:r>
            <a:r>
              <a:rPr lang="en-GB" dirty="0" err="1"/>
              <a:t>blaenorol</a:t>
            </a:r>
            <a:r>
              <a:rPr lang="en-GB" dirty="0"/>
              <a:t>.</a:t>
            </a:r>
          </a:p>
          <a:p>
            <a:r>
              <a:rPr lang="en-GB" dirty="0" err="1"/>
              <a:t>Archwilio'r</a:t>
            </a:r>
            <a:r>
              <a:rPr lang="en-GB" dirty="0"/>
              <a:t> </a:t>
            </a:r>
            <a:r>
              <a:rPr lang="en-GB" dirty="0" err="1"/>
              <a:t>posibiliadau</a:t>
            </a:r>
            <a:r>
              <a:rPr lang="en-GB" dirty="0"/>
              <a:t> o ran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y </a:t>
            </a:r>
            <a:r>
              <a:rPr lang="en-GB" dirty="0" err="1"/>
              <a:t>gallai'r</a:t>
            </a:r>
            <a:r>
              <a:rPr lang="en-GB" dirty="0"/>
              <a:t> </a:t>
            </a:r>
            <a:r>
              <a:rPr lang="en-GB" dirty="0" err="1"/>
              <a:t>dynion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y clip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(a </a:t>
            </a:r>
            <a:r>
              <a:rPr lang="en-GB" dirty="0" err="1"/>
              <a:t>oes</a:t>
            </a:r>
            <a:r>
              <a:rPr lang="en-GB" dirty="0"/>
              <a:t> </a:t>
            </a:r>
            <a:r>
              <a:rPr lang="en-GB" dirty="0" err="1"/>
              <a:t>trosedd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chyflawni</a:t>
            </a:r>
            <a:r>
              <a:rPr lang="en-GB" dirty="0"/>
              <a:t>?)</a:t>
            </a:r>
          </a:p>
          <a:p>
            <a:r>
              <a:rPr lang="en-GB" dirty="0" err="1"/>
              <a:t>Archwilio</a:t>
            </a:r>
            <a:r>
              <a:rPr lang="en-GB" dirty="0"/>
              <a:t> a </a:t>
            </a:r>
            <a:r>
              <a:rPr lang="en-GB" dirty="0" err="1"/>
              <a:t>yw'r</a:t>
            </a:r>
            <a:r>
              <a:rPr lang="en-GB" dirty="0"/>
              <a:t> </a:t>
            </a:r>
            <a:r>
              <a:rPr lang="en-GB" dirty="0" err="1"/>
              <a:t>dosbarth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cofio</a:t>
            </a:r>
            <a:r>
              <a:rPr lang="en-GB" dirty="0"/>
              <a:t> </a:t>
            </a:r>
            <a:r>
              <a:rPr lang="en-GB" dirty="0" err="1"/>
              <a:t>manylion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 (</a:t>
            </a:r>
            <a:r>
              <a:rPr lang="en-GB" dirty="0" err="1"/>
              <a:t>h.y</a:t>
            </a:r>
            <a:r>
              <a:rPr lang="en-GB" dirty="0"/>
              <a:t>.  </a:t>
            </a:r>
            <a:r>
              <a:rPr lang="en-GB" dirty="0" err="1"/>
              <a:t>Lliw</a:t>
            </a:r>
            <a:r>
              <a:rPr lang="en-GB" dirty="0"/>
              <a:t> y car, </a:t>
            </a:r>
            <a:r>
              <a:rPr lang="en-GB" dirty="0" err="1"/>
              <a:t>plât</a:t>
            </a:r>
            <a:r>
              <a:rPr lang="en-GB" dirty="0"/>
              <a:t> </a:t>
            </a:r>
            <a:r>
              <a:rPr lang="en-GB" dirty="0" err="1"/>
              <a:t>rhif</a:t>
            </a:r>
            <a:r>
              <a:rPr lang="en-GB" dirty="0"/>
              <a:t> y car, </a:t>
            </a:r>
            <a:r>
              <a:rPr lang="en-GB" dirty="0" err="1"/>
              <a:t>ymddangosiad</a:t>
            </a:r>
            <a:r>
              <a:rPr lang="en-GB" dirty="0"/>
              <a:t> y </a:t>
            </a:r>
            <a:r>
              <a:rPr lang="en-GB" dirty="0" err="1"/>
              <a:t>dynion</a:t>
            </a:r>
            <a:r>
              <a:rPr lang="en-GB" dirty="0"/>
              <a:t>, </a:t>
            </a:r>
            <a:r>
              <a:rPr lang="en-GB" dirty="0" err="1"/>
              <a:t>beth</a:t>
            </a:r>
            <a:r>
              <a:rPr lang="en-GB" dirty="0"/>
              <a:t> </a:t>
            </a:r>
            <a:r>
              <a:rPr lang="en-GB" dirty="0" err="1"/>
              <a:t>mae'r</a:t>
            </a:r>
            <a:r>
              <a:rPr lang="en-GB" dirty="0"/>
              <a:t> </a:t>
            </a:r>
            <a:r>
              <a:rPr lang="en-GB" dirty="0" err="1"/>
              <a:t>dynion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wisgo</a:t>
            </a:r>
            <a:r>
              <a:rPr lang="en-GB" dirty="0"/>
              <a:t> ac </a:t>
            </a:r>
            <a:r>
              <a:rPr lang="en-GB" dirty="0" err="1"/>
              <a:t>ati</a:t>
            </a:r>
            <a:r>
              <a:rPr lang="en-GB" dirty="0"/>
              <a:t>)</a:t>
            </a:r>
          </a:p>
          <a:p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gallai</a:t>
            </a:r>
            <a:r>
              <a:rPr lang="en-GB" dirty="0"/>
              <a:t> </a:t>
            </a:r>
            <a:r>
              <a:rPr lang="en-GB" dirty="0" err="1"/>
              <a:t>Llinos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adeg</a:t>
            </a:r>
            <a:r>
              <a:rPr lang="en-GB" dirty="0"/>
              <a:t> hon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barn </a:t>
            </a:r>
            <a:r>
              <a:rPr lang="en-GB" dirty="0" err="1"/>
              <a:t>nhw</a:t>
            </a:r>
            <a:r>
              <a:rPr lang="en-GB" dirty="0"/>
              <a:t>.</a:t>
            </a:r>
          </a:p>
          <a:p>
            <a:r>
              <a:rPr lang="en-GB" dirty="0" err="1"/>
              <a:t>Archwilio</a:t>
            </a:r>
            <a:r>
              <a:rPr lang="en-GB" dirty="0"/>
              <a:t> </a:t>
            </a:r>
            <a:r>
              <a:rPr lang="en-GB" dirty="0" err="1"/>
              <a:t>sut</a:t>
            </a:r>
            <a:r>
              <a:rPr lang="en-GB" dirty="0"/>
              <a:t> y </a:t>
            </a:r>
            <a:r>
              <a:rPr lang="en-GB" dirty="0" err="1"/>
              <a:t>byddai'r</a:t>
            </a:r>
            <a:r>
              <a:rPr lang="en-GB" dirty="0"/>
              <a:t> </a:t>
            </a:r>
            <a:r>
              <a:rPr lang="en-GB" dirty="0" err="1"/>
              <a:t>dosbarth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teimlo</a:t>
            </a:r>
            <a:r>
              <a:rPr lang="en-GB" dirty="0"/>
              <a:t> </a:t>
            </a:r>
            <a:r>
              <a:rPr lang="en-GB" dirty="0" err="1"/>
              <a:t>efallai</a:t>
            </a:r>
            <a:r>
              <a:rPr lang="en-GB" dirty="0"/>
              <a:t> </a:t>
            </a:r>
            <a:r>
              <a:rPr lang="en-GB" dirty="0" err="1"/>
              <a:t>pe</a:t>
            </a:r>
            <a:r>
              <a:rPr lang="en-GB" dirty="0"/>
              <a:t> </a:t>
            </a:r>
            <a:r>
              <a:rPr lang="en-GB" dirty="0" err="1"/>
              <a:t>baent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sefyllfa</a:t>
            </a:r>
            <a:r>
              <a:rPr lang="en-GB" dirty="0"/>
              <a:t> </a:t>
            </a:r>
            <a:r>
              <a:rPr lang="en-GB" dirty="0" err="1"/>
              <a:t>Llinos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Pwyntiau</a:t>
            </a:r>
            <a:r>
              <a:rPr lang="en-GB" dirty="0"/>
              <a:t> </a:t>
            </a:r>
            <a:r>
              <a:rPr lang="en-GB" dirty="0" err="1"/>
              <a:t>trafod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 hon, </a:t>
            </a:r>
            <a:r>
              <a:rPr lang="en-GB" dirty="0" err="1"/>
              <a:t>byddwn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gweld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 </a:t>
            </a:r>
            <a:r>
              <a:rPr lang="en-GB" dirty="0" err="1"/>
              <a:t>sy'n</a:t>
            </a:r>
            <a:r>
              <a:rPr lang="en-GB" dirty="0"/>
              <a:t> </a:t>
            </a:r>
            <a:r>
              <a:rPr lang="en-GB" dirty="0" err="1"/>
              <a:t>edrych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amheus</a:t>
            </a:r>
            <a:r>
              <a:rPr lang="en-GB" dirty="0"/>
              <a:t>, </a:t>
            </a:r>
            <a:r>
              <a:rPr lang="en-GB" dirty="0" err="1"/>
              <a:t>ond</a:t>
            </a:r>
            <a:r>
              <a:rPr lang="en-GB" dirty="0"/>
              <a:t> </a:t>
            </a:r>
            <a:r>
              <a:rPr lang="en-GB" dirty="0" err="1"/>
              <a:t>nid</a:t>
            </a:r>
            <a:r>
              <a:rPr lang="en-GB" dirty="0"/>
              <a:t> </a:t>
            </a:r>
            <a:r>
              <a:rPr lang="en-GB" dirty="0" err="1"/>
              <a:t>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hollol</a:t>
            </a:r>
            <a:r>
              <a:rPr lang="en-GB" dirty="0"/>
              <a:t> </a:t>
            </a:r>
            <a:r>
              <a:rPr lang="en-GB" dirty="0" err="1"/>
              <a:t>siŵr</a:t>
            </a:r>
            <a:r>
              <a:rPr lang="en-GB" dirty="0"/>
              <a:t> bod </a:t>
            </a:r>
            <a:r>
              <a:rPr lang="en-GB" dirty="0" err="1"/>
              <a:t>trosedd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cael</a:t>
            </a:r>
            <a:r>
              <a:rPr lang="en-GB" dirty="0"/>
              <a:t> </a:t>
            </a:r>
            <a:r>
              <a:rPr lang="en-GB" dirty="0" err="1"/>
              <a:t>ei</a:t>
            </a:r>
            <a:r>
              <a:rPr lang="en-GB" dirty="0"/>
              <a:t> </a:t>
            </a:r>
            <a:r>
              <a:rPr lang="en-GB" dirty="0" err="1"/>
              <a:t>chyflawni</a:t>
            </a:r>
            <a:r>
              <a:rPr lang="en-GB" dirty="0"/>
              <a:t>.  </a:t>
            </a:r>
            <a:r>
              <a:rPr lang="en-GB" dirty="0" err="1"/>
              <a:t>Trafodwch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gyda'r</a:t>
            </a:r>
            <a:r>
              <a:rPr lang="en-GB" dirty="0"/>
              <a:t> </a:t>
            </a:r>
            <a:r>
              <a:rPr lang="en-GB" dirty="0" err="1"/>
              <a:t>dosbarth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Atgoffwch</a:t>
            </a:r>
            <a:r>
              <a:rPr lang="en-GB" dirty="0"/>
              <a:t> y </a:t>
            </a:r>
            <a:r>
              <a:rPr lang="en-GB" dirty="0" err="1"/>
              <a:t>bobl</a:t>
            </a:r>
            <a:r>
              <a:rPr lang="en-GB" dirty="0"/>
              <a:t> </a:t>
            </a:r>
            <a:r>
              <a:rPr lang="en-GB" dirty="0" err="1"/>
              <a:t>ifanc</a:t>
            </a:r>
            <a:r>
              <a:rPr lang="en-GB" dirty="0"/>
              <a:t> y </a:t>
            </a:r>
            <a:r>
              <a:rPr lang="en-GB" dirty="0" err="1"/>
              <a:t>dylid</a:t>
            </a:r>
            <a:r>
              <a:rPr lang="en-GB" dirty="0"/>
              <a:t> </a:t>
            </a:r>
            <a:r>
              <a:rPr lang="en-GB" dirty="0" err="1"/>
              <a:t>ffonio</a:t>
            </a:r>
            <a:r>
              <a:rPr lang="en-GB" dirty="0"/>
              <a:t> 999 bob </a:t>
            </a:r>
            <a:r>
              <a:rPr lang="en-GB" dirty="0" err="1"/>
              <a:t>amser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argyfwng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Archwiliwch</a:t>
            </a:r>
            <a:r>
              <a:rPr lang="en-GB" dirty="0"/>
              <a:t> </a:t>
            </a:r>
            <a:r>
              <a:rPr lang="en-GB" dirty="0" err="1"/>
              <a:t>asiantaethau</a:t>
            </a:r>
            <a:r>
              <a:rPr lang="en-GB" dirty="0"/>
              <a:t> </a:t>
            </a:r>
            <a:r>
              <a:rPr lang="en-GB" dirty="0" err="1"/>
              <a:t>eraill</a:t>
            </a:r>
            <a:r>
              <a:rPr lang="en-GB" dirty="0"/>
              <a:t> y </a:t>
            </a:r>
            <a:r>
              <a:rPr lang="en-GB" dirty="0" err="1"/>
              <a:t>gallent</a:t>
            </a:r>
            <a:r>
              <a:rPr lang="en-GB" dirty="0"/>
              <a:t> </a:t>
            </a:r>
            <a:r>
              <a:rPr lang="en-GB" dirty="0" err="1"/>
              <a:t>fod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gallu</a:t>
            </a:r>
            <a:r>
              <a:rPr lang="en-GB" dirty="0"/>
              <a:t> </a:t>
            </a:r>
            <a:r>
              <a:rPr lang="en-GB" dirty="0" err="1"/>
              <a:t>cynnig</a:t>
            </a:r>
            <a:r>
              <a:rPr lang="en-GB" dirty="0"/>
              <a:t> help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err="1"/>
              <a:t>gymorth</a:t>
            </a:r>
            <a:r>
              <a:rPr lang="en-GB" dirty="0"/>
              <a:t>.  </a:t>
            </a:r>
            <a:r>
              <a:rPr lang="en-GB" dirty="0" err="1"/>
              <a:t>E.e</a:t>
            </a:r>
            <a:r>
              <a:rPr lang="en-GB" dirty="0"/>
              <a:t>. Childline,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Heddlu</a:t>
            </a:r>
            <a:r>
              <a:rPr lang="en-GB" dirty="0"/>
              <a:t> ac </a:t>
            </a:r>
            <a:r>
              <a:rPr lang="en-GB" dirty="0" err="1"/>
              <a:t>ati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3307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y-GB" dirty="0"/>
              <a:t>Sleid 7:</a:t>
            </a:r>
          </a:p>
          <a:p>
            <a:endParaRPr lang="cy-GB" dirty="0"/>
          </a:p>
          <a:p>
            <a:r>
              <a:rPr lang="cy-GB" dirty="0"/>
              <a:t>Archwiliwch y troseddau y gallent fod wedi cael eu cyflawni yn yr olygfa.  Am ragor o wybodaeth, trowch at y rhestr A i Z o droseddau ar www.fearless.org </a:t>
            </a:r>
          </a:p>
          <a:p>
            <a:endParaRPr lang="cy-GB" dirty="0"/>
          </a:p>
          <a:p>
            <a:r>
              <a:rPr lang="cy-GB" dirty="0"/>
              <a:t>BWRGLERIAETH</a:t>
            </a:r>
          </a:p>
          <a:p>
            <a:r>
              <a:rPr lang="cy-GB" dirty="0"/>
              <a:t>Bwrgleriaeth yw pan fyddwch yn dwyn rhywbeth o adeilad e.e.  tŷ rhywun neu ysgol.  Os byddwch yn mynd ag arf gyda chi, ystyrir hyn fel Bwrgleriaeth Waethygedig, sy'n fwy difrifol ac y gallai arwain at ddedfryd hirach yn y carchar.</a:t>
            </a:r>
          </a:p>
          <a:p>
            <a:endParaRPr lang="cy-GB" dirty="0"/>
          </a:p>
          <a:p>
            <a:r>
              <a:rPr lang="cy-GB" dirty="0"/>
              <a:t>TRESMASU (CYFRAITH SIFIL)</a:t>
            </a:r>
          </a:p>
          <a:p>
            <a:r>
              <a:rPr lang="cy-GB" dirty="0"/>
              <a:t>Tresmasu yw pan fydd rhywun yn mynd ar dir sy'n eiddo i rywun arall heb sicrhau eu caniatâd yn gyntaf.  Nid yw hyn yn drosedd o reidrwydd, ond mae modd iddo fod yn destun achos llys o hyd.  Gallai unrhyw niwed a achosir gan y tresmaswr pan fyddant yn tresmasu gyfateb â throsedd difrod troseddol.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37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Chwaraewch</a:t>
            </a:r>
            <a:r>
              <a:rPr lang="en-GB" dirty="0"/>
              <a:t> </a:t>
            </a:r>
            <a:r>
              <a:rPr lang="en-GB" dirty="0" err="1"/>
              <a:t>olygfa</a:t>
            </a:r>
            <a:r>
              <a:rPr lang="en-GB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01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Sleid</a:t>
            </a:r>
            <a:r>
              <a:rPr lang="en-GB" dirty="0"/>
              <a:t> 9:</a:t>
            </a:r>
          </a:p>
          <a:p>
            <a:endParaRPr lang="en-GB" dirty="0"/>
          </a:p>
          <a:p>
            <a:r>
              <a:rPr lang="en-GB" dirty="0" err="1"/>
              <a:t>Esboniwch</a:t>
            </a:r>
            <a:r>
              <a:rPr lang="en-GB" dirty="0"/>
              <a:t> bod </a:t>
            </a:r>
            <a:r>
              <a:rPr lang="en-GB" dirty="0" err="1"/>
              <a:t>Llinos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penderfynu</a:t>
            </a:r>
            <a:r>
              <a:rPr lang="en-GB" dirty="0"/>
              <a:t> </a:t>
            </a:r>
            <a:r>
              <a:rPr lang="en-GB" dirty="0" err="1"/>
              <a:t>adrodd</a:t>
            </a:r>
            <a:r>
              <a:rPr lang="en-GB" dirty="0"/>
              <a:t> am </a:t>
            </a:r>
            <a:r>
              <a:rPr lang="en-GB" dirty="0" err="1"/>
              <a:t>yr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a </a:t>
            </a:r>
            <a:r>
              <a:rPr lang="en-GB" dirty="0" err="1"/>
              <a:t>welodd</a:t>
            </a:r>
            <a:r>
              <a:rPr lang="en-GB" dirty="0"/>
              <a:t> </a:t>
            </a:r>
            <a:r>
              <a:rPr lang="en-GB" dirty="0" err="1"/>
              <a:t>trwy</a:t>
            </a:r>
            <a:r>
              <a:rPr lang="en-GB" dirty="0"/>
              <a:t> </a:t>
            </a:r>
            <a:r>
              <a:rPr lang="en-GB" dirty="0" err="1"/>
              <a:t>gyfrwng</a:t>
            </a:r>
            <a:r>
              <a:rPr lang="en-GB" dirty="0"/>
              <a:t> </a:t>
            </a:r>
            <a:r>
              <a:rPr lang="en-GB" dirty="0" err="1"/>
              <a:t>ffurflen</a:t>
            </a:r>
            <a:r>
              <a:rPr lang="en-GB" dirty="0"/>
              <a:t> </a:t>
            </a:r>
            <a:r>
              <a:rPr lang="en-GB" dirty="0" err="1"/>
              <a:t>ar-lein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wefan</a:t>
            </a:r>
            <a:r>
              <a:rPr lang="en-GB" dirty="0"/>
              <a:t> Fearless.org/cy.  </a:t>
            </a:r>
            <a:r>
              <a:rPr lang="en-GB" dirty="0" err="1"/>
              <a:t>Bydd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gwneud</a:t>
            </a:r>
            <a:r>
              <a:rPr lang="en-GB" dirty="0"/>
              <a:t> </a:t>
            </a:r>
            <a:r>
              <a:rPr lang="en-GB" dirty="0" err="1"/>
              <a:t>hyn</a:t>
            </a:r>
            <a:r>
              <a:rPr lang="en-GB" dirty="0"/>
              <a:t>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ffordd</a:t>
            </a:r>
            <a:r>
              <a:rPr lang="en-GB" dirty="0"/>
              <a:t> </a:t>
            </a:r>
            <a:r>
              <a:rPr lang="en-GB" dirty="0" err="1"/>
              <a:t>hollol</a:t>
            </a:r>
            <a:r>
              <a:rPr lang="en-GB" dirty="0"/>
              <a:t> </a:t>
            </a:r>
            <a:r>
              <a:rPr lang="en-GB" dirty="0" err="1"/>
              <a:t>ddienw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achos</a:t>
            </a:r>
            <a:r>
              <a:rPr lang="en-GB" dirty="0"/>
              <a:t> y </a:t>
            </a:r>
            <a:r>
              <a:rPr lang="en-GB" dirty="0" err="1"/>
              <a:t>stori</a:t>
            </a:r>
            <a:r>
              <a:rPr lang="en-GB" dirty="0"/>
              <a:t> hon, </a:t>
            </a:r>
            <a:r>
              <a:rPr lang="en-GB" dirty="0" err="1"/>
              <a:t>esboniwch</a:t>
            </a:r>
            <a:r>
              <a:rPr lang="en-GB" dirty="0"/>
              <a:t> bod y </a:t>
            </a:r>
            <a:r>
              <a:rPr lang="en-GB" dirty="0" err="1"/>
              <a:t>dynion</a:t>
            </a:r>
            <a:r>
              <a:rPr lang="en-GB" dirty="0"/>
              <a:t> </a:t>
            </a:r>
            <a:r>
              <a:rPr lang="en-GB" dirty="0" err="1"/>
              <a:t>wedi</a:t>
            </a:r>
            <a:r>
              <a:rPr lang="en-GB" dirty="0"/>
              <a:t> </a:t>
            </a:r>
            <a:r>
              <a:rPr lang="en-GB" dirty="0" err="1"/>
              <a:t>lladrata</a:t>
            </a:r>
            <a:r>
              <a:rPr lang="en-GB" dirty="0"/>
              <a:t> </a:t>
            </a:r>
            <a:r>
              <a:rPr lang="en-GB" dirty="0" err="1"/>
              <a:t>o'r</a:t>
            </a:r>
            <a:r>
              <a:rPr lang="en-GB" dirty="0"/>
              <a:t> </a:t>
            </a:r>
            <a:r>
              <a:rPr lang="en-GB" dirty="0" err="1"/>
              <a:t>fferm</a:t>
            </a:r>
            <a:r>
              <a:rPr lang="en-GB" dirty="0"/>
              <a:t>, felly </a:t>
            </a:r>
            <a:r>
              <a:rPr lang="en-GB" dirty="0" err="1"/>
              <a:t>bu'r</a:t>
            </a:r>
            <a:r>
              <a:rPr lang="en-GB" dirty="0"/>
              <a:t> </a:t>
            </a:r>
            <a:r>
              <a:rPr lang="en-GB" dirty="0" err="1"/>
              <a:t>wybodaeth</a:t>
            </a:r>
            <a:r>
              <a:rPr lang="en-GB" dirty="0"/>
              <a:t> a </a:t>
            </a:r>
            <a:r>
              <a:rPr lang="en-GB" dirty="0" err="1"/>
              <a:t>roddwyd</a:t>
            </a:r>
            <a:r>
              <a:rPr lang="en-GB" dirty="0"/>
              <a:t> </a:t>
            </a:r>
            <a:r>
              <a:rPr lang="en-GB" dirty="0" err="1"/>
              <a:t>gan</a:t>
            </a:r>
            <a:r>
              <a:rPr lang="en-GB" dirty="0"/>
              <a:t> </a:t>
            </a:r>
            <a:r>
              <a:rPr lang="en-GB" dirty="0" err="1"/>
              <a:t>Llinos</a:t>
            </a:r>
            <a:r>
              <a:rPr lang="en-GB" dirty="0"/>
              <a:t> o </a:t>
            </a:r>
            <a:r>
              <a:rPr lang="en-GB" dirty="0" err="1"/>
              <a:t>gymorth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C3FFA-126A-44AA-ABCC-94F2AE7F44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81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62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07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3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13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43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6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16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073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82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486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473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DBFC-E4CD-44BE-94AD-58667DE44C3F}" type="datetimeFigureOut">
              <a:rPr lang="en-GB" smtClean="0"/>
              <a:t>13/03/2018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384AA-147C-4D5D-987B-8B9E430864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12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A1AECC-D239-4289-AA0E-F1BCAE58E9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84D1319-3F20-4556-881B-79BF3FFDE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A78B63-B9D5-487C-A9BE-EB37B7F0B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49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ACD3572-6CBC-47C4-A2BD-2C5167E5B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766A09-E52E-4CCF-B150-6C351B87F584}"/>
              </a:ext>
            </a:extLst>
          </p:cNvPr>
          <p:cNvSpPr txBox="1"/>
          <p:nvPr/>
        </p:nvSpPr>
        <p:spPr>
          <a:xfrm>
            <a:off x="1403648" y="4149080"/>
            <a:ext cx="68407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ontserrat" panose="00000500000000000000" pitchFamily="2" charset="0"/>
              </a:rPr>
              <a:t>Ni </a:t>
            </a:r>
            <a:r>
              <a:rPr lang="en-GB" sz="1400" dirty="0" err="1">
                <a:latin typeface="Montserrat" panose="00000500000000000000" pitchFamily="2" charset="0"/>
              </a:rPr>
              <a:t>fydd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unrhyw</a:t>
            </a:r>
            <a:r>
              <a:rPr lang="en-GB" sz="1400" dirty="0">
                <a:latin typeface="Montserrat" panose="00000500000000000000" pitchFamily="2" charset="0"/>
              </a:rPr>
              <a:t> un </a:t>
            </a:r>
            <a:r>
              <a:rPr lang="en-GB" sz="1400" dirty="0" err="1">
                <a:latin typeface="Montserrat" panose="00000500000000000000" pitchFamily="2" charset="0"/>
              </a:rPr>
              <a:t>fyth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yn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gwybod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mai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Llinos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roddodd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wybodaeth</a:t>
            </a:r>
            <a:r>
              <a:rPr lang="en-GB" sz="1400" dirty="0">
                <a:latin typeface="Montserrat" panose="00000500000000000000" pitchFamily="2" charset="0"/>
              </a:rPr>
              <a:t> am y </a:t>
            </a:r>
            <a:r>
              <a:rPr lang="en-GB" sz="1400" dirty="0" err="1">
                <a:latin typeface="Montserrat" panose="00000500000000000000" pitchFamily="2" charset="0"/>
              </a:rPr>
              <a:t>fwrgleriaeth</a:t>
            </a:r>
            <a:r>
              <a:rPr lang="en-GB" sz="1400" dirty="0">
                <a:latin typeface="Montserrat" panose="00000500000000000000" pitchFamily="2" charset="0"/>
              </a:rPr>
              <a:t>.</a:t>
            </a:r>
          </a:p>
          <a:p>
            <a:endParaRPr lang="en-GB" sz="1400" dirty="0">
              <a:latin typeface="Montserrat" panose="00000500000000000000" pitchFamily="2" charset="0"/>
            </a:endParaRPr>
          </a:p>
          <a:p>
            <a:r>
              <a:rPr lang="en-GB" sz="1400" dirty="0" err="1">
                <a:latin typeface="Montserrat" panose="00000500000000000000" pitchFamily="2" charset="0"/>
              </a:rPr>
              <a:t>Os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oes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gennych</a:t>
            </a:r>
            <a:r>
              <a:rPr lang="en-GB" sz="1400" dirty="0">
                <a:latin typeface="Montserrat" panose="00000500000000000000" pitchFamily="2" charset="0"/>
              </a:rPr>
              <a:t> chi </a:t>
            </a:r>
            <a:r>
              <a:rPr lang="en-GB" sz="1400" dirty="0" err="1">
                <a:latin typeface="Montserrat" panose="00000500000000000000" pitchFamily="2" charset="0"/>
              </a:rPr>
              <a:t>unrhyw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wybodaeth</a:t>
            </a:r>
            <a:r>
              <a:rPr lang="en-GB" sz="1400" dirty="0">
                <a:latin typeface="Montserrat" panose="00000500000000000000" pitchFamily="2" charset="0"/>
              </a:rPr>
              <a:t> am </a:t>
            </a:r>
            <a:r>
              <a:rPr lang="en-GB" sz="1400" dirty="0" err="1">
                <a:latin typeface="Montserrat" panose="00000500000000000000" pitchFamily="2" charset="0"/>
              </a:rPr>
              <a:t>drosedd</a:t>
            </a:r>
            <a:r>
              <a:rPr lang="en-GB" sz="1400" dirty="0">
                <a:latin typeface="Montserrat" panose="00000500000000000000" pitchFamily="2" charset="0"/>
              </a:rPr>
              <a:t>, </a:t>
            </a:r>
            <a:r>
              <a:rPr lang="en-GB" sz="1400" dirty="0" err="1">
                <a:latin typeface="Montserrat" panose="00000500000000000000" pitchFamily="2" charset="0"/>
              </a:rPr>
              <a:t>byddwch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heb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ofn</a:t>
            </a:r>
            <a:r>
              <a:rPr lang="en-GB" sz="1400" dirty="0">
                <a:latin typeface="Montserrat" panose="00000500000000000000" pitchFamily="2" charset="0"/>
              </a:rPr>
              <a:t> a </a:t>
            </a:r>
            <a:r>
              <a:rPr lang="en-GB" sz="1400" dirty="0" err="1">
                <a:latin typeface="Montserrat" panose="00000500000000000000" pitchFamily="2" charset="0"/>
              </a:rPr>
              <a:t>rhowch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wybod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i</a:t>
            </a:r>
            <a:r>
              <a:rPr lang="en-GB" sz="1400" dirty="0">
                <a:latin typeface="Montserrat" panose="00000500000000000000" pitchFamily="2" charset="0"/>
              </a:rPr>
              <a:t> Fearless </a:t>
            </a:r>
            <a:r>
              <a:rPr lang="en-GB" sz="1400" dirty="0" err="1">
                <a:latin typeface="Montserrat" panose="00000500000000000000" pitchFamily="2" charset="0"/>
              </a:rPr>
              <a:t>mewn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ffordd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hollol</a:t>
            </a:r>
            <a:r>
              <a:rPr lang="en-GB" sz="1400" dirty="0">
                <a:latin typeface="Montserrat" panose="00000500000000000000" pitchFamily="2" charset="0"/>
              </a:rPr>
              <a:t> </a:t>
            </a:r>
            <a:r>
              <a:rPr lang="en-GB" sz="1400" dirty="0" err="1">
                <a:latin typeface="Montserrat" panose="00000500000000000000" pitchFamily="2" charset="0"/>
              </a:rPr>
              <a:t>ddienw</a:t>
            </a:r>
            <a:r>
              <a:rPr lang="en-GB" sz="1400" dirty="0">
                <a:latin typeface="Montserrat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8323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346752B-A158-453E-8637-EA887BB43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02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579823-25F6-43AA-93DB-662BA9E3A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re you Fearless - Llinois Scene 1">
            <a:hlinkClick r:id="" action="ppaction://media"/>
            <a:extLst>
              <a:ext uri="{FF2B5EF4-FFF2-40B4-BE49-F238E27FC236}">
                <a16:creationId xmlns:a16="http://schemas.microsoft.com/office/drawing/2014/main" xmlns="" id="{FC861425-190B-48EA-8ED8-AB460547C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8565" y="2080470"/>
            <a:ext cx="5846869" cy="328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5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8579823-25F6-43AA-93DB-662BA9E3A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9F2C87-919D-429F-8007-AB4B86B9BCAF}"/>
              </a:ext>
            </a:extLst>
          </p:cNvPr>
          <p:cNvSpPr txBox="1"/>
          <p:nvPr/>
        </p:nvSpPr>
        <p:spPr>
          <a:xfrm>
            <a:off x="1763688" y="2384150"/>
            <a:ext cx="56166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Beth </a:t>
            </a:r>
            <a:r>
              <a:rPr lang="en-GB" sz="1600" dirty="0" err="1">
                <a:latin typeface="Montserrat" panose="00000500000000000000" pitchFamily="2" charset="0"/>
              </a:rPr>
              <a:t>sydd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digwydd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hon?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A </a:t>
            </a:r>
            <a:r>
              <a:rPr lang="en-GB" sz="1600" dirty="0" err="1">
                <a:latin typeface="Montserrat" panose="00000500000000000000" pitchFamily="2" charset="0"/>
              </a:rPr>
              <a:t>oes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rhywbeth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anarferol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digwydd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eich</a:t>
            </a:r>
            <a:r>
              <a:rPr lang="en-GB" sz="1600" dirty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Beth </a:t>
            </a:r>
            <a:r>
              <a:rPr lang="en-GB" sz="1600" dirty="0" err="1">
                <a:latin typeface="Montserrat" panose="00000500000000000000" pitchFamily="2" charset="0"/>
              </a:rPr>
              <a:t>mae'r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gyrrwr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a'r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teithiwr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wneud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eich</a:t>
            </a:r>
            <a:r>
              <a:rPr lang="en-GB" sz="1600" dirty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eich</a:t>
            </a:r>
            <a:r>
              <a:rPr lang="en-GB" sz="1600" dirty="0">
                <a:latin typeface="Montserrat" panose="00000500000000000000" pitchFamily="2" charset="0"/>
              </a:rPr>
              <a:t> barn chi, a </a:t>
            </a:r>
            <a:r>
              <a:rPr lang="en-GB" sz="1600" dirty="0" err="1">
                <a:latin typeface="Montserrat" panose="00000500000000000000" pitchFamily="2" charset="0"/>
              </a:rPr>
              <a:t>ddylai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Llinos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ofidio</a:t>
            </a:r>
            <a:r>
              <a:rPr lang="en-GB" sz="1600" dirty="0">
                <a:latin typeface="Montserrat" panose="00000500000000000000" pitchFamily="2" charset="0"/>
              </a:rPr>
              <a:t> am </a:t>
            </a:r>
            <a:r>
              <a:rPr lang="en-GB" sz="1600" dirty="0" err="1">
                <a:latin typeface="Montserrat" panose="00000500000000000000" pitchFamily="2" charset="0"/>
              </a:rPr>
              <a:t>hyn</a:t>
            </a:r>
            <a:r>
              <a:rPr lang="en-GB" sz="1600" dirty="0">
                <a:latin typeface="Montserrat" panose="00000500000000000000" pitchFamily="2" charset="0"/>
              </a:rPr>
              <a:t>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 err="1">
                <a:latin typeface="Montserrat" panose="00000500000000000000" pitchFamily="2" charset="0"/>
              </a:rPr>
              <a:t>Gadewch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ni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ddilyn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stori</a:t>
            </a:r>
            <a:r>
              <a:rPr lang="en-GB" sz="1600" dirty="0">
                <a:latin typeface="Montserrat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634844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450B09-BEC0-45AE-98A8-C08585CC5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re you Fearless - Llinois Scene 2">
            <a:hlinkClick r:id="" action="ppaction://media"/>
            <a:extLst>
              <a:ext uri="{FF2B5EF4-FFF2-40B4-BE49-F238E27FC236}">
                <a16:creationId xmlns:a16="http://schemas.microsoft.com/office/drawing/2014/main" xmlns="" id="{42ADD266-B0CB-459C-B251-97BD93CF85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67975" y="2148152"/>
            <a:ext cx="6008050" cy="337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87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450B09-BEC0-45AE-98A8-C08585CC5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73755A-59C7-48EB-BED5-CAEC24313463}"/>
              </a:ext>
            </a:extLst>
          </p:cNvPr>
          <p:cNvSpPr txBox="1"/>
          <p:nvPr/>
        </p:nvSpPr>
        <p:spPr>
          <a:xfrm>
            <a:off x="1763688" y="2170420"/>
            <a:ext cx="561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Beth </a:t>
            </a:r>
            <a:r>
              <a:rPr lang="en-GB" sz="1600" dirty="0" err="1">
                <a:latin typeface="Montserrat" panose="00000500000000000000" pitchFamily="2" charset="0"/>
              </a:rPr>
              <a:t>sydd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digwydd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hon?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Gan </a:t>
            </a:r>
            <a:r>
              <a:rPr lang="en-GB" sz="1600" dirty="0" err="1">
                <a:latin typeface="Montserrat" panose="00000500000000000000" pitchFamily="2" charset="0"/>
              </a:rPr>
              <a:t>ystyried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oeddent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wneud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flaenorol</a:t>
            </a:r>
            <a:r>
              <a:rPr lang="en-GB" sz="1600" dirty="0">
                <a:latin typeface="Montserrat" panose="00000500000000000000" pitchFamily="2" charset="0"/>
              </a:rPr>
              <a:t>, </a:t>
            </a:r>
            <a:r>
              <a:rPr lang="en-GB" sz="1600" dirty="0" err="1">
                <a:latin typeface="Montserrat" panose="00000500000000000000" pitchFamily="2" charset="0"/>
              </a:rPr>
              <a:t>beth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mae'r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ddau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newydd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wneud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eich</a:t>
            </a:r>
            <a:r>
              <a:rPr lang="en-GB" sz="1600" dirty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Faint o </a:t>
            </a:r>
            <a:r>
              <a:rPr lang="en-GB" sz="1600" dirty="0" err="1">
                <a:latin typeface="Montserrat" panose="00000500000000000000" pitchFamily="2" charset="0"/>
              </a:rPr>
              <a:t>fanylion</a:t>
            </a:r>
            <a:r>
              <a:rPr lang="en-GB" sz="1600" dirty="0">
                <a:latin typeface="Montserrat" panose="00000500000000000000" pitchFamily="2" charset="0"/>
              </a:rPr>
              <a:t> am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gallwch</a:t>
            </a:r>
            <a:r>
              <a:rPr lang="en-GB" sz="1600" dirty="0">
                <a:latin typeface="Montserrat" panose="00000500000000000000" pitchFamily="2" charset="0"/>
              </a:rPr>
              <a:t> chi </a:t>
            </a:r>
            <a:r>
              <a:rPr lang="en-GB" sz="1600" dirty="0" err="1">
                <a:latin typeface="Montserrat" panose="00000500000000000000" pitchFamily="2" charset="0"/>
              </a:rPr>
              <a:t>eu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cofio</a:t>
            </a:r>
            <a:r>
              <a:rPr lang="en-GB" sz="1600" dirty="0">
                <a:latin typeface="Montserrat" panose="00000500000000000000" pitchFamily="2" charset="0"/>
              </a:rPr>
              <a:t>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 err="1">
                <a:latin typeface="Montserrat" panose="00000500000000000000" pitchFamily="2" charset="0"/>
              </a:rPr>
              <a:t>Sut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mae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Llinos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teimlo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eich</a:t>
            </a:r>
            <a:r>
              <a:rPr lang="en-GB" sz="1600" dirty="0">
                <a:latin typeface="Montserrat" panose="00000500000000000000" pitchFamily="2" charset="0"/>
              </a:rPr>
              <a:t> barn chi?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Pa </a:t>
            </a:r>
            <a:r>
              <a:rPr lang="en-GB" sz="1600" dirty="0" err="1">
                <a:latin typeface="Montserrat" panose="00000500000000000000" pitchFamily="2" charset="0"/>
              </a:rPr>
              <a:t>ddewisiadau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sydd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ganddi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nawr</a:t>
            </a:r>
            <a:r>
              <a:rPr lang="en-GB" sz="1600" dirty="0">
                <a:latin typeface="Montserrat" panose="00000500000000000000" pitchFamily="2" charset="0"/>
              </a:rPr>
              <a:t>?  </a:t>
            </a:r>
            <a:r>
              <a:rPr lang="en-GB" sz="1600" dirty="0" err="1">
                <a:latin typeface="Montserrat" panose="00000500000000000000" pitchFamily="2" charset="0"/>
              </a:rPr>
              <a:t>Pwy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gallu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dweud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wrthynt</a:t>
            </a:r>
            <a:r>
              <a:rPr lang="en-GB" sz="1600" dirty="0">
                <a:latin typeface="Montserrat" panose="000005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31962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7938E4-5F8C-4683-8170-211291F61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17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7D4EE8-0DE3-4F63-A3B3-52F7CDC26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re you Fearless - Llinois Scene 3">
            <a:hlinkClick r:id="" action="ppaction://media"/>
            <a:extLst>
              <a:ext uri="{FF2B5EF4-FFF2-40B4-BE49-F238E27FC236}">
                <a16:creationId xmlns:a16="http://schemas.microsoft.com/office/drawing/2014/main" xmlns="" id="{B946B56C-FCDF-4BA3-B6C4-886B92CFC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259" y="2144995"/>
            <a:ext cx="6099481" cy="343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209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7D4EE8-0DE3-4F63-A3B3-52F7CDC2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45A63CF-1A05-48BB-84FC-AF0AAEA11091}"/>
              </a:ext>
            </a:extLst>
          </p:cNvPr>
          <p:cNvSpPr txBox="1"/>
          <p:nvPr/>
        </p:nvSpPr>
        <p:spPr>
          <a:xfrm>
            <a:off x="1331640" y="2852936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Beth </a:t>
            </a:r>
            <a:r>
              <a:rPr lang="en-GB" sz="1600" dirty="0" err="1">
                <a:latin typeface="Montserrat" panose="00000500000000000000" pitchFamily="2" charset="0"/>
              </a:rPr>
              <a:t>sydd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digwydd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hon?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Mae </a:t>
            </a:r>
            <a:r>
              <a:rPr lang="en-GB" sz="1600" dirty="0" err="1">
                <a:latin typeface="Montserrat" panose="00000500000000000000" pitchFamily="2" charset="0"/>
              </a:rPr>
              <a:t>Llinos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ffurfio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cyswllt</a:t>
            </a:r>
            <a:r>
              <a:rPr lang="en-GB" sz="1600" dirty="0">
                <a:latin typeface="Montserrat" panose="00000500000000000000" pitchFamily="2" charset="0"/>
              </a:rPr>
              <a:t> am </a:t>
            </a:r>
            <a:r>
              <a:rPr lang="en-GB" sz="1600" dirty="0" err="1">
                <a:latin typeface="Montserrat" panose="00000500000000000000" pitchFamily="2" charset="0"/>
              </a:rPr>
              <a:t>weithgarwch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amheus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ddau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ddwy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olygfa</a:t>
            </a:r>
            <a:r>
              <a:rPr lang="en-GB" sz="1600" dirty="0">
                <a:latin typeface="Montserrat" panose="00000500000000000000" pitchFamily="2" charset="0"/>
              </a:rPr>
              <a:t> ac </a:t>
            </a:r>
            <a:r>
              <a:rPr lang="en-GB" sz="1600" dirty="0" err="1">
                <a:latin typeface="Montserrat" panose="00000500000000000000" pitchFamily="2" charset="0"/>
              </a:rPr>
              <a:t>mae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wedi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penderfynu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troi</a:t>
            </a:r>
            <a:r>
              <a:rPr lang="en-GB" sz="1600" dirty="0">
                <a:latin typeface="Montserrat" panose="00000500000000000000" pitchFamily="2" charset="0"/>
              </a:rPr>
              <a:t> at </a:t>
            </a:r>
            <a:r>
              <a:rPr lang="en-GB" sz="1600" b="1" dirty="0">
                <a:latin typeface="Montserrat" panose="00000500000000000000" pitchFamily="2" charset="0"/>
              </a:rPr>
              <a:t>www.fearless.org/cy </a:t>
            </a:r>
            <a:r>
              <a:rPr lang="en-GB" sz="1600" dirty="0" err="1">
                <a:latin typeface="Montserrat" panose="00000500000000000000" pitchFamily="2" charset="0"/>
              </a:rPr>
              <a:t>er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mwyn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adrodd</a:t>
            </a:r>
            <a:r>
              <a:rPr lang="en-GB" sz="1600" dirty="0">
                <a:latin typeface="Montserrat" panose="00000500000000000000" pitchFamily="2" charset="0"/>
              </a:rPr>
              <a:t> am </a:t>
            </a:r>
            <a:r>
              <a:rPr lang="en-GB" sz="1600" dirty="0" err="1">
                <a:latin typeface="Montserrat" panose="00000500000000000000" pitchFamily="2" charset="0"/>
              </a:rPr>
              <a:t>yr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hyn</a:t>
            </a:r>
            <a:r>
              <a:rPr lang="en-GB" sz="1600" dirty="0">
                <a:latin typeface="Montserrat" panose="00000500000000000000" pitchFamily="2" charset="0"/>
              </a:rPr>
              <a:t> a </a:t>
            </a:r>
            <a:r>
              <a:rPr lang="en-GB" sz="1600" dirty="0" err="1">
                <a:latin typeface="Montserrat" panose="00000500000000000000" pitchFamily="2" charset="0"/>
              </a:rPr>
              <a:t>welodd</a:t>
            </a:r>
            <a:r>
              <a:rPr lang="en-GB" sz="1600" dirty="0">
                <a:latin typeface="Montserrat" panose="00000500000000000000" pitchFamily="2" charset="0"/>
              </a:rPr>
              <a:t>.</a:t>
            </a:r>
          </a:p>
          <a:p>
            <a:endParaRPr lang="en-GB" sz="1600" dirty="0">
              <a:latin typeface="Montserrat" panose="00000500000000000000" pitchFamily="2" charset="0"/>
            </a:endParaRPr>
          </a:p>
          <a:p>
            <a:r>
              <a:rPr lang="en-GB" sz="1600" dirty="0">
                <a:latin typeface="Montserrat" panose="00000500000000000000" pitchFamily="2" charset="0"/>
              </a:rPr>
              <a:t>Mae Fearless.org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wasanaeth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ar-lein</a:t>
            </a:r>
            <a:r>
              <a:rPr lang="en-GB" sz="1600" dirty="0">
                <a:latin typeface="Montserrat" panose="00000500000000000000" pitchFamily="2" charset="0"/>
              </a:rPr>
              <a:t> y </a:t>
            </a:r>
            <a:r>
              <a:rPr lang="en-GB" sz="1600" dirty="0" err="1">
                <a:latin typeface="Montserrat" panose="00000500000000000000" pitchFamily="2" charset="0"/>
              </a:rPr>
              <a:t>gellir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ei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ddefnyddio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er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mwyn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adrodd</a:t>
            </a:r>
            <a:r>
              <a:rPr lang="en-GB" sz="1600" dirty="0">
                <a:latin typeface="Montserrat" panose="00000500000000000000" pitchFamily="2" charset="0"/>
              </a:rPr>
              <a:t> am </a:t>
            </a:r>
            <a:r>
              <a:rPr lang="en-GB" sz="1600" dirty="0" err="1">
                <a:latin typeface="Montserrat" panose="00000500000000000000" pitchFamily="2" charset="0"/>
              </a:rPr>
              <a:t>droseddau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yn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hollol</a:t>
            </a:r>
            <a:r>
              <a:rPr lang="en-GB" sz="1600" dirty="0">
                <a:latin typeface="Montserrat" panose="00000500000000000000" pitchFamily="2" charset="0"/>
              </a:rPr>
              <a:t> </a:t>
            </a:r>
            <a:r>
              <a:rPr lang="en-GB" sz="1600" dirty="0" err="1">
                <a:latin typeface="Montserrat" panose="00000500000000000000" pitchFamily="2" charset="0"/>
              </a:rPr>
              <a:t>ddienw</a:t>
            </a:r>
            <a:r>
              <a:rPr lang="en-GB" sz="1600" dirty="0">
                <a:latin typeface="Montserrat" panose="00000500000000000000" pitchFamily="2" charset="0"/>
              </a:rPr>
              <a:t>.</a:t>
            </a:r>
          </a:p>
          <a:p>
            <a:endParaRPr lang="en-GB" sz="1600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413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B2D5B8B-9CA0-4059-9AA2-6CCD9FF87654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816</Words>
  <Application>Microsoft Office PowerPoint</Application>
  <PresentationFormat>On-screen Show (4:3)</PresentationFormat>
  <Paragraphs>109</Paragraphs>
  <Slides>10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Onwuzo</dc:creator>
  <cp:lastModifiedBy>Kristina Gregory</cp:lastModifiedBy>
  <cp:revision>7</cp:revision>
  <dcterms:created xsi:type="dcterms:W3CDTF">2018-03-13T09:47:15Z</dcterms:created>
  <dcterms:modified xsi:type="dcterms:W3CDTF">2018-03-13T14:54:44Z</dcterms:modified>
</cp:coreProperties>
</file>