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ECFF"/>
    <a:srgbClr val="A3FFFF"/>
    <a:srgbClr val="03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>
        <p:scale>
          <a:sx n="130" d="100"/>
          <a:sy n="130" d="100"/>
        </p:scale>
        <p:origin x="-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5F71-08A8-4071-BD3D-6CC2106E9566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2486-98CE-483D-AA91-D47CE26F4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19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F71B-BA1C-4D87-9093-B5DF02F8B6B5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3B7E-E87A-4834-B58E-C042F6E52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781800" cy="3124199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953000"/>
            <a:ext cx="67818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5" descr="See the source 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1936378" cy="13716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2878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3337184" y="3367489"/>
            <a:ext cx="4892416" cy="137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867400"/>
            <a:ext cx="1066800" cy="365125"/>
          </a:xfrm>
        </p:spPr>
        <p:txBody>
          <a:bodyPr/>
          <a:lstStyle>
            <a:lvl1pPr algn="l">
              <a:defRPr/>
            </a:lvl1pPr>
          </a:lstStyle>
          <a:p>
            <a:fld id="{9BE598A9-D52B-E34E-9878-0D5932D87573}" type="datetime1">
              <a:rPr lang="en-GB" smtClean="0"/>
              <a:t>07/09/18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5486400"/>
            <a:ext cx="3810000" cy="365125"/>
          </a:xfrm>
        </p:spPr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990600" cy="365125"/>
          </a:xfrm>
        </p:spPr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 descr="All-Wales-Schools-Liaison-Core-Programme-Logo-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3" y="5469429"/>
            <a:ext cx="1143000" cy="1388571"/>
          </a:xfrm>
          <a:prstGeom prst="rect">
            <a:avLst/>
          </a:prstGeom>
        </p:spPr>
      </p:pic>
      <p:pic>
        <p:nvPicPr>
          <p:cNvPr id="21" name="Picture 20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7401"/>
            <a:ext cx="431999" cy="431999"/>
          </a:xfrm>
          <a:prstGeom prst="rect">
            <a:avLst/>
          </a:prstGeom>
        </p:spPr>
      </p:pic>
      <p:pic>
        <p:nvPicPr>
          <p:cNvPr id="22" name="Picture 21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3" y="6197401"/>
            <a:ext cx="1007998" cy="431999"/>
          </a:xfrm>
          <a:prstGeom prst="rect">
            <a:avLst/>
          </a:prstGeom>
        </p:spPr>
      </p:pic>
      <p:pic>
        <p:nvPicPr>
          <p:cNvPr id="23" name="Picture 22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4" y="6197401"/>
            <a:ext cx="1007998" cy="431999"/>
          </a:xfrm>
          <a:prstGeom prst="rect">
            <a:avLst/>
          </a:prstGeom>
        </p:spPr>
      </p:pic>
      <p:pic>
        <p:nvPicPr>
          <p:cNvPr id="24" name="Picture 23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4" y="6197401"/>
            <a:ext cx="1007998" cy="431999"/>
          </a:xfrm>
          <a:prstGeom prst="rect">
            <a:avLst/>
          </a:prstGeom>
        </p:spPr>
      </p:pic>
      <p:pic>
        <p:nvPicPr>
          <p:cNvPr id="25" name="Picture 24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4" y="6197401"/>
            <a:ext cx="1007998" cy="431999"/>
          </a:xfrm>
          <a:prstGeom prst="rect">
            <a:avLst/>
          </a:prstGeom>
        </p:spPr>
      </p:pic>
      <p:pic>
        <p:nvPicPr>
          <p:cNvPr id="26" name="Picture 25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1" y="6197401"/>
            <a:ext cx="431999" cy="431999"/>
          </a:xfrm>
          <a:prstGeom prst="rect">
            <a:avLst/>
          </a:prstGeom>
        </p:spPr>
      </p:pic>
      <p:pic>
        <p:nvPicPr>
          <p:cNvPr id="33" name="Picture 32" descr="Crest_GW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1" y="5894354"/>
            <a:ext cx="760101" cy="864000"/>
          </a:xfrm>
          <a:prstGeom prst="rect">
            <a:avLst/>
          </a:prstGeom>
        </p:spPr>
      </p:pic>
      <p:pic>
        <p:nvPicPr>
          <p:cNvPr id="34" name="Picture 33" descr="Crest_SW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82" y="5917800"/>
            <a:ext cx="760101" cy="864000"/>
          </a:xfrm>
          <a:prstGeom prst="rect">
            <a:avLst/>
          </a:prstGeom>
        </p:spPr>
      </p:pic>
      <p:pic>
        <p:nvPicPr>
          <p:cNvPr id="35" name="Picture 34" descr="Crest_NW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22" y="5917800"/>
            <a:ext cx="760101" cy="864000"/>
          </a:xfrm>
          <a:prstGeom prst="rect">
            <a:avLst/>
          </a:prstGeom>
        </p:spPr>
      </p:pic>
      <p:pic>
        <p:nvPicPr>
          <p:cNvPr id="36" name="Picture 35" descr="Crest_DPP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42" y="5917800"/>
            <a:ext cx="760101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595F-106B-8C46-B27C-7C3FFE674C8F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F8F-5D4B-5549-9AA6-5D7853854A28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5A9C-CA46-4840-BB85-70D921D9568D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6CF7-E594-9A4D-9A86-C242AB38CB27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78B6-E8EA-3441-9F04-46EB051B9FDF}" type="datetime1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DCD-150A-C145-ACC7-A47D44EAA2D1}" type="datetime1">
              <a:rPr lang="en-GB" smtClean="0"/>
              <a:t>07/09/18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14D3-2868-944B-B39C-B5C9FFE4E33A}" type="datetime1">
              <a:rPr lang="en-GB" smtClean="0"/>
              <a:t>07/09/18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9387-FEFF-1148-A7B2-1197E96FE31B}" type="datetime1">
              <a:rPr lang="en-GB" smtClean="0"/>
              <a:t>07/09/18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5DE0-50C0-2D4D-A6B4-C518327569B4}" type="datetime1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E8EF-B457-8644-82A4-FD7630891CD2}" type="datetime1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0BFDA51C-0279-E44A-9A75-22342522BA86}" type="datetime1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53200"/>
            <a:ext cx="449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sz="1800" smtClean="0">
                <a:latin typeface="Century Gothic" panose="020B0502020202020204" pitchFamily="34" charset="0"/>
                <a:cs typeface="+mn-cs"/>
              </a:rPr>
              <a:t>Resource 3</a:t>
            </a:r>
            <a:endParaRPr lang="en-GB" sz="1800" dirty="0" smtClean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hl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Century Gothic"/>
                <a:cs typeface="Century Gothic"/>
              </a:rPr>
              <a:t> </a:t>
            </a:r>
            <a:endParaRPr lang="en-GB" sz="850" b="0" i="0" u="none" baseline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5791568"/>
            <a:ext cx="1600937" cy="10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26C78FBB-53B6-443F-9B30-ED6387DEE91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Picture 21" descr="Battenburg-t-47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57728" y="3210127"/>
            <a:ext cx="6858000" cy="437745"/>
          </a:xfrm>
          <a:prstGeom prst="rect">
            <a:avLst/>
          </a:prstGeom>
        </p:spPr>
      </p:pic>
      <p:pic>
        <p:nvPicPr>
          <p:cNvPr id="23" name="Picture 22" descr="All-Wales-Schools-Liaison-Core-Programme-Logo-2015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47143"/>
            <a:ext cx="914400" cy="1110857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438400" y="617220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Don’t cross the line to </a:t>
            </a:r>
            <a:r>
              <a:rPr lang="en-GB" sz="1800" b="1" smtClean="0"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cyber crime…</a:t>
            </a:r>
            <a:endParaRPr lang="en-GB" sz="1800" b="1" dirty="0" smtClean="0"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9"/>
          <a:stretch/>
        </p:blipFill>
        <p:spPr>
          <a:xfrm>
            <a:off x="6348413" y="119063"/>
            <a:ext cx="2795587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latin typeface="Century Gothic" panose="020B0502020202020204" pitchFamily="34" charset="0"/>
              </a:rPr>
              <a:t>Cyber crime is…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b="2953"/>
          <a:stretch/>
        </p:blipFill>
        <p:spPr bwMode="auto">
          <a:xfrm>
            <a:off x="762000" y="3581400"/>
            <a:ext cx="3165019" cy="23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437"/>
            <a:ext cx="7696200" cy="4144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committed when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digital devices are illegally used against other people or systems</a:t>
            </a:r>
            <a:r>
              <a:rPr lang="en-GB" sz="4400" dirty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.</a:t>
            </a:r>
            <a:endParaRPr lang="en-GB" sz="4400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Resource 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19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Cyber crime is…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cross the line  to cyber crime</dc:title>
  <dc:creator>fAITH</dc:creator>
  <cp:lastModifiedBy>SchoolBeat Web Team</cp:lastModifiedBy>
  <cp:revision>99</cp:revision>
  <cp:lastPrinted>2018-06-08T08:09:34Z</cp:lastPrinted>
  <dcterms:created xsi:type="dcterms:W3CDTF">2018-05-14T13:39:51Z</dcterms:created>
  <dcterms:modified xsi:type="dcterms:W3CDTF">2018-09-07T11:40:49Z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976328fa-73c8-4c5e-990d-649ef0fe45d8</vt:lpwstr>
  </property>
  <property fmtid="{D5CDD505-2E9C-101B-9397-08002B2CF9AE}" pid="3" name="Classification">
    <vt:lpwstr>OFFICIAL</vt:lpwstr>
  </property>
  <property fmtid="{D5CDD505-2E9C-101B-9397-08002B2CF9AE}" pid="4" name="Visibility">
    <vt:lpwstr>NOT VISIBLE</vt:lpwstr>
  </property>
</Properties>
</file>