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1" r:id="rId2"/>
    <p:sldId id="273" r:id="rId3"/>
    <p:sldId id="274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4FF"/>
    <a:srgbClr val="CCECFF"/>
    <a:srgbClr val="A3FFFF"/>
    <a:srgbClr val="03A7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4" autoAdjust="0"/>
    <p:restoredTop sz="94660"/>
  </p:normalViewPr>
  <p:slideViewPr>
    <p:cSldViewPr>
      <p:cViewPr>
        <p:scale>
          <a:sx n="130" d="100"/>
          <a:sy n="130" d="100"/>
        </p:scale>
        <p:origin x="-94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2764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D5F71-08A8-4071-BD3D-6CC2106E9566}" type="datetimeFigureOut">
              <a:rPr lang="en-GB" smtClean="0"/>
              <a:t>07/09/18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D2486-98CE-483D-AA91-D47CE26F4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3191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0F71B-BA1C-4D87-9093-B5DF02F8B6B5}" type="datetimeFigureOut">
              <a:rPr lang="en-GB" smtClean="0"/>
              <a:t>07/09/18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03B7E-E87A-4834-B58E-C042F6E52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9816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03B7E-E87A-4834-B58E-C042F6E5243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046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828800"/>
            <a:ext cx="6781800" cy="3124199"/>
          </a:xfrm>
        </p:spPr>
        <p:txBody>
          <a:bodyPr/>
          <a:lstStyle>
            <a:lvl1pPr>
              <a:defRPr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953000"/>
            <a:ext cx="6781800" cy="457200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8" name="Picture 5" descr="See the source imag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505200"/>
            <a:ext cx="1936378" cy="1371600"/>
          </a:xfrm>
          <a:prstGeom prst="rect">
            <a:avLst/>
          </a:prstGeom>
          <a:noFill/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1200"/>
            <a:ext cx="228784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 userDrawn="1"/>
        </p:nvSpPr>
        <p:spPr>
          <a:xfrm>
            <a:off x="3337184" y="3367489"/>
            <a:ext cx="4892416" cy="1377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5867400"/>
            <a:ext cx="1066800" cy="365125"/>
          </a:xfrm>
        </p:spPr>
        <p:txBody>
          <a:bodyPr/>
          <a:lstStyle>
            <a:lvl1pPr algn="l">
              <a:defRPr/>
            </a:lvl1pPr>
          </a:lstStyle>
          <a:p>
            <a:fld id="{400E677D-2907-8345-9E88-5982ABDC6105}" type="datetime1">
              <a:rPr lang="en-GB" smtClean="0"/>
              <a:t>07/09/18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0" y="5486400"/>
            <a:ext cx="3810000" cy="365125"/>
          </a:xfrm>
        </p:spPr>
        <p:txBody>
          <a:bodyPr/>
          <a:lstStyle/>
          <a:p>
            <a:r>
              <a:rPr lang="en-GB" smtClean="0"/>
              <a:t>Resource 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5867400"/>
            <a:ext cx="990600" cy="365125"/>
          </a:xfrm>
        </p:spPr>
        <p:txBody>
          <a:bodyPr/>
          <a:lstStyle/>
          <a:p>
            <a:fld id="{26C78FBB-53B6-443F-9B30-ED6387DEE919}" type="slidenum">
              <a:rPr lang="en-GB" smtClean="0"/>
              <a:t>‹#›</a:t>
            </a:fld>
            <a:endParaRPr lang="en-GB"/>
          </a:p>
        </p:txBody>
      </p:sp>
      <p:pic>
        <p:nvPicPr>
          <p:cNvPr id="18" name="Picture 17" descr="All-Wales-Schools-Liaison-Core-Programme-Logo-2015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3" y="5469429"/>
            <a:ext cx="1143000" cy="1388571"/>
          </a:xfrm>
          <a:prstGeom prst="rect">
            <a:avLst/>
          </a:prstGeom>
        </p:spPr>
      </p:pic>
      <p:pic>
        <p:nvPicPr>
          <p:cNvPr id="21" name="Picture 20" descr="Battenburg-t-3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97401"/>
            <a:ext cx="431999" cy="431999"/>
          </a:xfrm>
          <a:prstGeom prst="rect">
            <a:avLst/>
          </a:prstGeom>
        </p:spPr>
      </p:pic>
      <p:pic>
        <p:nvPicPr>
          <p:cNvPr id="22" name="Picture 21" descr="Battenburg-t-7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023" y="6197401"/>
            <a:ext cx="1007998" cy="431999"/>
          </a:xfrm>
          <a:prstGeom prst="rect">
            <a:avLst/>
          </a:prstGeom>
        </p:spPr>
      </p:pic>
      <p:pic>
        <p:nvPicPr>
          <p:cNvPr id="23" name="Picture 22" descr="Battenburg-t-7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044" y="6197401"/>
            <a:ext cx="1007998" cy="431999"/>
          </a:xfrm>
          <a:prstGeom prst="rect">
            <a:avLst/>
          </a:prstGeom>
        </p:spPr>
      </p:pic>
      <p:pic>
        <p:nvPicPr>
          <p:cNvPr id="24" name="Picture 23" descr="Battenburg-t-7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964" y="6197401"/>
            <a:ext cx="1007998" cy="431999"/>
          </a:xfrm>
          <a:prstGeom prst="rect">
            <a:avLst/>
          </a:prstGeom>
        </p:spPr>
      </p:pic>
      <p:pic>
        <p:nvPicPr>
          <p:cNvPr id="25" name="Picture 24" descr="Battenburg-t-7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984" y="6197401"/>
            <a:ext cx="1007998" cy="431999"/>
          </a:xfrm>
          <a:prstGeom prst="rect">
            <a:avLst/>
          </a:prstGeom>
        </p:spPr>
      </p:pic>
      <p:pic>
        <p:nvPicPr>
          <p:cNvPr id="26" name="Picture 25" descr="Battenburg-t-3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001" y="6197401"/>
            <a:ext cx="431999" cy="431999"/>
          </a:xfrm>
          <a:prstGeom prst="rect">
            <a:avLst/>
          </a:prstGeom>
        </p:spPr>
      </p:pic>
      <p:pic>
        <p:nvPicPr>
          <p:cNvPr id="33" name="Picture 32" descr="Crest_GWP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61" y="5894354"/>
            <a:ext cx="760101" cy="864000"/>
          </a:xfrm>
          <a:prstGeom prst="rect">
            <a:avLst/>
          </a:prstGeom>
        </p:spPr>
      </p:pic>
      <p:pic>
        <p:nvPicPr>
          <p:cNvPr id="34" name="Picture 33" descr="Crest_SWP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482" y="5917800"/>
            <a:ext cx="760101" cy="864000"/>
          </a:xfrm>
          <a:prstGeom prst="rect">
            <a:avLst/>
          </a:prstGeom>
        </p:spPr>
      </p:pic>
      <p:pic>
        <p:nvPicPr>
          <p:cNvPr id="35" name="Picture 34" descr="Crest_NWP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4422" y="5917800"/>
            <a:ext cx="760101" cy="864000"/>
          </a:xfrm>
          <a:prstGeom prst="rect">
            <a:avLst/>
          </a:prstGeom>
        </p:spPr>
      </p:pic>
      <p:pic>
        <p:nvPicPr>
          <p:cNvPr id="36" name="Picture 35" descr="Crest_DPP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442" y="5917800"/>
            <a:ext cx="760101" cy="86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5AF1-564A-CD4F-B699-4C750F8A9FF9}" type="datetime1">
              <a:rPr lang="en-GB" smtClean="0"/>
              <a:t>07/09/18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Resource 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78FBB-53B6-443F-9B30-ED6387DEE9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05A8-5BFB-614F-821B-24DE34AA9AFF}" type="datetime1">
              <a:rPr lang="en-GB" smtClean="0"/>
              <a:t>07/09/18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Resource 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78FBB-53B6-443F-9B30-ED6387DEE9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888C-7757-D141-B66A-B0EBBC9BBC21}" type="datetime1">
              <a:rPr lang="en-GB" smtClean="0"/>
              <a:t>07/09/18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Resource 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78FBB-53B6-443F-9B30-ED6387DEE9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7318E-D5B6-944A-93AD-1B0738150522}" type="datetime1">
              <a:rPr lang="en-GB" smtClean="0"/>
              <a:t>07/09/18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Resource 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78FBB-53B6-443F-9B30-ED6387DEE9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9ED2-E350-414C-8B19-B61CFDFBE9CB}" type="datetime1">
              <a:rPr lang="en-GB" smtClean="0"/>
              <a:t>07/09/18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Resource 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78FBB-53B6-443F-9B30-ED6387DEE9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98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98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CBF4-2D43-C342-B538-F09E2A9F44BE}" type="datetime1">
              <a:rPr lang="en-GB" smtClean="0"/>
              <a:t>07/09/18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Resource 7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78FBB-53B6-443F-9B30-ED6387DEE9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73E3-FA92-1E46-BF57-A117702969BC}" type="datetime1">
              <a:rPr lang="en-GB" smtClean="0"/>
              <a:t>07/09/18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Resource 7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78FBB-53B6-443F-9B30-ED6387DEE9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6D28-CF9A-AE48-8B71-0CF6FC0A5160}" type="datetime1">
              <a:rPr lang="en-GB" smtClean="0"/>
              <a:t>07/09/18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Resource 7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78FBB-53B6-443F-9B30-ED6387DEE9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98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5AA9-A03B-0542-BF8B-E37F545763F4}" type="datetime1">
              <a:rPr lang="en-GB" smtClean="0"/>
              <a:t>07/09/18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Resource 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78FBB-53B6-443F-9B30-ED6387DEE9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5740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622F5-4C51-8F4D-B357-57F16405A699}" type="datetime1">
              <a:rPr lang="en-GB" smtClean="0"/>
              <a:t>07/09/18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Resource 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78FBB-53B6-443F-9B30-ED6387DEE9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57400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fld id="{7053D705-C324-114C-9BE8-5B5E228D11CF}" type="datetime1">
              <a:rPr lang="en-GB" smtClean="0"/>
              <a:t>07/09/18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553200"/>
            <a:ext cx="4495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>
                <a:solidFill>
                  <a:srgbClr val="595959"/>
                </a:solidFill>
                <a:latin typeface="Century Gothic"/>
                <a:cs typeface="Century Gothic"/>
              </a:defRPr>
            </a:lvl1pPr>
          </a:lstStyle>
          <a:p>
            <a:r>
              <a:rPr lang="en-GB" sz="1800" smtClean="0">
                <a:latin typeface="Century Gothic" panose="020B0502020202020204" pitchFamily="34" charset="0"/>
                <a:cs typeface="+mn-cs"/>
              </a:rPr>
              <a:t>Resource 7</a:t>
            </a:r>
            <a:endParaRPr lang="en-GB" sz="1800" dirty="0" smtClean="0"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7" name="hl" descr=" "/>
          <p:cNvSpPr txBox="1"/>
          <p:nvPr userDrawn="1"/>
        </p:nvSpPr>
        <p:spPr>
          <a:xfrm>
            <a:off x="0" y="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GB" sz="850" b="0" i="0" u="none" baseline="0" smtClean="0">
                <a:solidFill>
                  <a:srgbClr val="000000"/>
                </a:solidFill>
                <a:latin typeface="Century Gothic"/>
                <a:cs typeface="Century Gothic"/>
              </a:rPr>
              <a:t> </a:t>
            </a:r>
            <a:endParaRPr lang="en-GB" sz="850" b="0" i="0" u="none" baseline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91400" y="5791568"/>
            <a:ext cx="1600937" cy="1066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fld id="{26C78FBB-53B6-443F-9B30-ED6387DEE91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22" name="Picture 21" descr="Battenburg-t-47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3057728" y="3210127"/>
            <a:ext cx="6858000" cy="437745"/>
          </a:xfrm>
          <a:prstGeom prst="rect">
            <a:avLst/>
          </a:prstGeom>
        </p:spPr>
      </p:pic>
      <p:pic>
        <p:nvPicPr>
          <p:cNvPr id="23" name="Picture 22" descr="All-Wales-Schools-Liaison-Core-Programme-Logo-2015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747143"/>
            <a:ext cx="914400" cy="1110857"/>
          </a:xfrm>
          <a:prstGeom prst="rect">
            <a:avLst/>
          </a:prstGeom>
        </p:spPr>
      </p:pic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2438400" y="6172200"/>
            <a:ext cx="449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chemeClr val="tx1">
                    <a:tint val="75000"/>
                  </a:schemeClr>
                </a:solidFill>
                <a:latin typeface="Century Gothic"/>
                <a:ea typeface="+mn-ea"/>
                <a:cs typeface="Century Gothic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smtClean="0">
                <a:solidFill>
                  <a:prstClr val="black"/>
                </a:solidFill>
                <a:latin typeface="Century Gothic" panose="020B0502020202020204" pitchFamily="34" charset="0"/>
                <a:cs typeface="+mn-cs"/>
              </a:rPr>
              <a:t>Don’t cross the line to </a:t>
            </a:r>
            <a:r>
              <a:rPr lang="en-GB" sz="1800" b="1" smtClean="0">
                <a:solidFill>
                  <a:srgbClr val="0070C0"/>
                </a:solidFill>
                <a:latin typeface="Century Gothic" panose="020B0502020202020204" pitchFamily="34" charset="0"/>
                <a:cs typeface="+mn-cs"/>
              </a:rPr>
              <a:t>cyber crime…</a:t>
            </a:r>
            <a:endParaRPr lang="en-GB" sz="1800" b="1" dirty="0" smtClean="0">
              <a:solidFill>
                <a:srgbClr val="0070C0"/>
              </a:solidFill>
              <a:latin typeface="Century Gothic" panose="020B0502020202020204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Century Gothic" panose="020B0502020202020204" pitchFamily="34" charset="0"/>
              </a:rPr>
              <a:t>Scenario 1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endParaRPr lang="en-GB" dirty="0" smtClean="0">
              <a:latin typeface="Comic Sans MS"/>
              <a:ea typeface="Calibri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GB" dirty="0" smtClean="0">
                <a:latin typeface="Century Gothic" panose="020B0502020202020204" pitchFamily="34" charset="0"/>
                <a:ea typeface="Calibri"/>
                <a:cs typeface="Times New Roman"/>
              </a:rPr>
              <a:t>Jack broke </a:t>
            </a:r>
            <a:r>
              <a:rPr lang="en-GB" dirty="0">
                <a:latin typeface="Century Gothic" panose="020B0502020202020204" pitchFamily="34" charset="0"/>
                <a:ea typeface="Calibri"/>
                <a:cs typeface="Times New Roman"/>
              </a:rPr>
              <a:t>the law </a:t>
            </a:r>
            <a:r>
              <a:rPr lang="en-GB" dirty="0" smtClean="0">
                <a:latin typeface="Century Gothic" panose="020B0502020202020204" pitchFamily="34" charset="0"/>
                <a:ea typeface="Calibri"/>
                <a:cs typeface="Times New Roman"/>
              </a:rPr>
              <a:t/>
            </a:r>
            <a:br>
              <a:rPr lang="en-GB" dirty="0" smtClean="0">
                <a:latin typeface="Century Gothic" panose="020B0502020202020204" pitchFamily="34" charset="0"/>
                <a:ea typeface="Calibri"/>
                <a:cs typeface="Times New Roman"/>
              </a:rPr>
            </a:br>
            <a:r>
              <a:rPr lang="en-GB" dirty="0" smtClean="0">
                <a:latin typeface="Century Gothic" panose="020B0502020202020204" pitchFamily="34" charset="0"/>
                <a:ea typeface="Calibri"/>
                <a:cs typeface="Times New Roman"/>
              </a:rPr>
              <a:t>by using his friend’s password to buy game ammunition. </a:t>
            </a:r>
          </a:p>
          <a:p>
            <a:pPr marL="0" indent="0" algn="ctr">
              <a:spcAft>
                <a:spcPts val="0"/>
              </a:spcAft>
              <a:buNone/>
            </a:pPr>
            <a:endParaRPr lang="en-GB" sz="1400" dirty="0">
              <a:latin typeface="Century Gothic" panose="020B0502020202020204" pitchFamily="34" charset="0"/>
              <a:ea typeface="Calibri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GB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Who are the victims?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GB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How were they affected?</a:t>
            </a:r>
            <a:endParaRPr lang="en-GB" b="1" dirty="0">
              <a:solidFill>
                <a:srgbClr val="0070C0"/>
              </a:solidFill>
              <a:latin typeface="Century Gothic" panose="020B0502020202020204" pitchFamily="34" charset="0"/>
              <a:ea typeface="Calibri"/>
              <a:cs typeface="Times New Roman"/>
            </a:endParaRPr>
          </a:p>
          <a:p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Resource 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30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Century Gothic" panose="020B0502020202020204" pitchFamily="34" charset="0"/>
              </a:rPr>
              <a:t>Scenario 2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endParaRPr lang="en-GB" dirty="0" smtClean="0">
              <a:latin typeface="Comic Sans MS"/>
              <a:ea typeface="Calibri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GB" dirty="0" smtClean="0">
                <a:latin typeface="Century Gothic" panose="020B0502020202020204" pitchFamily="34" charset="0"/>
                <a:ea typeface="Calibri"/>
                <a:cs typeface="Times New Roman"/>
              </a:rPr>
              <a:t>Jack broke </a:t>
            </a:r>
            <a:r>
              <a:rPr lang="en-GB" dirty="0">
                <a:latin typeface="Century Gothic" panose="020B0502020202020204" pitchFamily="34" charset="0"/>
                <a:ea typeface="Calibri"/>
                <a:cs typeface="Times New Roman"/>
              </a:rPr>
              <a:t>the </a:t>
            </a:r>
            <a:r>
              <a:rPr lang="en-GB" dirty="0" smtClean="0">
                <a:latin typeface="Century Gothic" panose="020B0502020202020204" pitchFamily="34" charset="0"/>
                <a:ea typeface="Calibri"/>
                <a:cs typeface="Times New Roman"/>
              </a:rPr>
              <a:t>Law </a:t>
            </a:r>
            <a:r>
              <a:rPr lang="en-GB" dirty="0">
                <a:latin typeface="Century Gothic" panose="020B0502020202020204" pitchFamily="34" charset="0"/>
                <a:ea typeface="Calibri"/>
                <a:cs typeface="Times New Roman"/>
              </a:rPr>
              <a:t>by </a:t>
            </a:r>
            <a:r>
              <a:rPr lang="en-GB" dirty="0" smtClean="0">
                <a:latin typeface="Century Gothic" panose="020B0502020202020204" pitchFamily="34" charset="0"/>
                <a:ea typeface="Calibri"/>
                <a:cs typeface="Times New Roman"/>
              </a:rPr>
              <a:t/>
            </a:r>
            <a:br>
              <a:rPr lang="en-GB" dirty="0" smtClean="0">
                <a:latin typeface="Century Gothic" panose="020B0502020202020204" pitchFamily="34" charset="0"/>
                <a:ea typeface="Calibri"/>
                <a:cs typeface="Times New Roman"/>
              </a:rPr>
            </a:br>
            <a:r>
              <a:rPr lang="en-GB" dirty="0" smtClean="0">
                <a:latin typeface="Century Gothic" panose="020B0502020202020204" pitchFamily="34" charset="0"/>
                <a:ea typeface="Calibri"/>
                <a:cs typeface="Times New Roman"/>
              </a:rPr>
              <a:t>threatening people </a:t>
            </a:r>
            <a:br>
              <a:rPr lang="en-GB" dirty="0" smtClean="0">
                <a:latin typeface="Century Gothic" panose="020B0502020202020204" pitchFamily="34" charset="0"/>
                <a:ea typeface="Calibri"/>
                <a:cs typeface="Times New Roman"/>
              </a:rPr>
            </a:br>
            <a:r>
              <a:rPr lang="en-GB" dirty="0" smtClean="0">
                <a:latin typeface="Century Gothic" panose="020B0502020202020204" pitchFamily="34" charset="0"/>
                <a:ea typeface="Calibri"/>
                <a:cs typeface="Times New Roman"/>
              </a:rPr>
              <a:t>to demand money.</a:t>
            </a:r>
            <a:r>
              <a:rPr lang="en-GB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 </a:t>
            </a:r>
          </a:p>
          <a:p>
            <a:pPr marL="0" indent="0" algn="ctr">
              <a:spcAft>
                <a:spcPts val="0"/>
              </a:spcAft>
              <a:buNone/>
            </a:pPr>
            <a:endParaRPr lang="en-GB" dirty="0">
              <a:solidFill>
                <a:srgbClr val="0070C0"/>
              </a:solidFill>
              <a:latin typeface="Century Gothic" panose="020B0502020202020204" pitchFamily="34" charset="0"/>
              <a:ea typeface="Calibri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GB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Who are </a:t>
            </a:r>
            <a:r>
              <a:rPr lang="en-GB" b="1" dirty="0">
                <a:solidFill>
                  <a:srgbClr val="0070C0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the </a:t>
            </a:r>
            <a:r>
              <a:rPr lang="en-GB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victims?</a:t>
            </a:r>
            <a:endParaRPr lang="en-GB" b="1" dirty="0">
              <a:solidFill>
                <a:srgbClr val="0070C0"/>
              </a:solidFill>
              <a:latin typeface="Century Gothic" panose="020B0502020202020204" pitchFamily="34" charset="0"/>
              <a:ea typeface="Calibri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GB" b="1" dirty="0">
                <a:solidFill>
                  <a:srgbClr val="0070C0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How were they affected?</a:t>
            </a:r>
          </a:p>
          <a:p>
            <a:pPr marL="0" indent="0" algn="ctr">
              <a:spcAft>
                <a:spcPts val="0"/>
              </a:spcAft>
              <a:buNone/>
            </a:pPr>
            <a:endParaRPr lang="en-GB" dirty="0" smtClean="0">
              <a:latin typeface="Century Gothic" panose="020B0502020202020204" pitchFamily="34" charset="0"/>
              <a:ea typeface="Calibri"/>
              <a:cs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Resource 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30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Century Gothic" panose="020B0502020202020204" pitchFamily="34" charset="0"/>
              </a:rPr>
              <a:t>Scenario 3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endParaRPr lang="en-GB" dirty="0" smtClean="0">
              <a:latin typeface="Comic Sans MS"/>
              <a:ea typeface="Calibri"/>
              <a:cs typeface="Calibri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GB" dirty="0" smtClean="0">
                <a:latin typeface="Century Gothic" panose="020B0502020202020204" pitchFamily="34" charset="0"/>
                <a:ea typeface="Calibri"/>
                <a:cs typeface="Calibri"/>
              </a:rPr>
              <a:t>Jack broke the law by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GB" dirty="0" smtClean="0">
                <a:latin typeface="Century Gothic" panose="020B0502020202020204" pitchFamily="34" charset="0"/>
                <a:ea typeface="Calibri"/>
                <a:cs typeface="Calibri"/>
              </a:rPr>
              <a:t>disabling </a:t>
            </a:r>
            <a:r>
              <a:rPr lang="en-GB" dirty="0">
                <a:latin typeface="Century Gothic" panose="020B0502020202020204" pitchFamily="34" charset="0"/>
                <a:ea typeface="Calibri"/>
                <a:cs typeface="Calibri"/>
              </a:rPr>
              <a:t>his school’s </a:t>
            </a:r>
            <a:r>
              <a:rPr lang="en-GB" dirty="0" smtClean="0">
                <a:latin typeface="Century Gothic" panose="020B0502020202020204" pitchFamily="34" charset="0"/>
                <a:ea typeface="Calibri"/>
                <a:cs typeface="Calibri"/>
              </a:rPr>
              <a:t>website.</a:t>
            </a:r>
            <a:r>
              <a:rPr lang="en-GB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 </a:t>
            </a:r>
          </a:p>
          <a:p>
            <a:pPr marL="0" indent="0" algn="ctr">
              <a:spcAft>
                <a:spcPts val="0"/>
              </a:spcAft>
              <a:buNone/>
            </a:pPr>
            <a:endParaRPr lang="en-GB" dirty="0">
              <a:solidFill>
                <a:srgbClr val="0070C0"/>
              </a:solidFill>
              <a:latin typeface="Century Gothic" panose="020B0502020202020204" pitchFamily="34" charset="0"/>
              <a:ea typeface="Calibri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GB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Who are </a:t>
            </a:r>
            <a:r>
              <a:rPr lang="en-GB" b="1" dirty="0">
                <a:solidFill>
                  <a:srgbClr val="0070C0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the </a:t>
            </a:r>
            <a:r>
              <a:rPr lang="en-GB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victims?</a:t>
            </a:r>
            <a:endParaRPr lang="en-GB" b="1" dirty="0">
              <a:solidFill>
                <a:srgbClr val="0070C0"/>
              </a:solidFill>
              <a:latin typeface="Century Gothic" panose="020B0502020202020204" pitchFamily="34" charset="0"/>
              <a:ea typeface="Calibri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GB" b="1" dirty="0">
                <a:solidFill>
                  <a:srgbClr val="0070C0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How were they affected?</a:t>
            </a:r>
          </a:p>
          <a:p>
            <a:pPr marL="0" indent="0" algn="ctr">
              <a:spcAft>
                <a:spcPts val="0"/>
              </a:spcAft>
              <a:buNone/>
            </a:pPr>
            <a:endParaRPr lang="en-GB" sz="1400" dirty="0">
              <a:latin typeface="Century Gothic" panose="020B0502020202020204" pitchFamily="34" charset="0"/>
              <a:ea typeface="Calibri"/>
              <a:cs typeface="Calibri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en-GB" sz="1400" dirty="0">
              <a:ea typeface="Calibri"/>
              <a:cs typeface="Times New Roman"/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Resource 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30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3620</TotalTime>
  <Words>42</Words>
  <Application>Microsoft Macintosh PowerPoint</Application>
  <PresentationFormat>On-screen Show (4:3)</PresentationFormat>
  <Paragraphs>24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Scenario 1</vt:lpstr>
      <vt:lpstr>Scenario 2</vt:lpstr>
      <vt:lpstr>Scenario 3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cross the line  to cyber crime</dc:title>
  <dc:creator>fAITH</dc:creator>
  <cp:lastModifiedBy>SchoolBeat Web Team</cp:lastModifiedBy>
  <cp:revision>99</cp:revision>
  <cp:lastPrinted>2018-06-08T08:09:34Z</cp:lastPrinted>
  <dcterms:created xsi:type="dcterms:W3CDTF">2018-05-14T13:39:51Z</dcterms:created>
  <dcterms:modified xsi:type="dcterms:W3CDTF">2018-09-07T11:42:36Z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976328fa-73c8-4c5e-990d-649ef0fe45d8</vt:lpwstr>
  </property>
  <property fmtid="{D5CDD505-2E9C-101B-9397-08002B2CF9AE}" pid="3" name="Classification">
    <vt:lpwstr>OFFICIAL</vt:lpwstr>
  </property>
  <property fmtid="{D5CDD505-2E9C-101B-9397-08002B2CF9AE}" pid="4" name="Visibility">
    <vt:lpwstr>NOT VISIBLE</vt:lpwstr>
  </property>
</Properties>
</file>