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304" r:id="rId2"/>
    <p:sldId id="257" r:id="rId3"/>
    <p:sldId id="289" r:id="rId4"/>
    <p:sldId id="298" r:id="rId5"/>
    <p:sldId id="271" r:id="rId6"/>
    <p:sldId id="302" r:id="rId7"/>
    <p:sldId id="301" r:id="rId8"/>
    <p:sldId id="303" r:id="rId9"/>
    <p:sldId id="259" r:id="rId10"/>
    <p:sldId id="260" r:id="rId11"/>
    <p:sldId id="285" r:id="rId12"/>
    <p:sldId id="284" r:id="rId13"/>
    <p:sldId id="294" r:id="rId14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Comic Sans MS" panose="030F0702030302020204" pitchFamily="66" charset="0"/>
      <p:regular r:id="rId21"/>
      <p:bold r:id="rId22"/>
      <p:italic r:id="rId23"/>
      <p:boldItalic r:id="rId24"/>
    </p:embeddedFont>
    <p:embeddedFont>
      <p:font typeface="Microsoft Sans Serif" panose="020B0604020202020204" pitchFamily="34" charset="0"/>
      <p:regular r:id="rId25"/>
    </p:embeddedFont>
  </p:embeddedFont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MS PGothic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MS PGothic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MS PGothic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MS PGothic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MS PGothic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FF0000"/>
    <a:srgbClr val="FF9900"/>
    <a:srgbClr val="99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9A0C6B3-6124-4686-9D29-F61F5B159890}" v="31" dt="2021-10-18T14:25:10.55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504" autoAdjust="0"/>
    <p:restoredTop sz="56024" autoAdjust="0"/>
  </p:normalViewPr>
  <p:slideViewPr>
    <p:cSldViewPr>
      <p:cViewPr varScale="1">
        <p:scale>
          <a:sx n="50" d="100"/>
          <a:sy n="50" d="100"/>
        </p:scale>
        <p:origin x="1468" y="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5" d="100"/>
        <a:sy n="105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0" d="100"/>
          <a:sy n="60" d="100"/>
        </p:scale>
        <p:origin x="2500" y="6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font" Target="fonts/font4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7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NNON WILLIAMS (LPS SCHOOL LIAISON CO-ORDINATOR)" userId="d4f77fbf-a9d4-4f0f-a32b-8f269c08f4e7" providerId="ADAL" clId="{E9A0C6B3-6124-4686-9D29-F61F5B159890}"/>
    <pc:docChg chg="undo custSel addSld delSld modSld">
      <pc:chgData name="MANNON WILLIAMS (LPS SCHOOL LIAISON CO-ORDINATOR)" userId="d4f77fbf-a9d4-4f0f-a32b-8f269c08f4e7" providerId="ADAL" clId="{E9A0C6B3-6124-4686-9D29-F61F5B159890}" dt="2021-10-18T14:25:17.635" v="449" actId="14100"/>
      <pc:docMkLst>
        <pc:docMk/>
      </pc:docMkLst>
      <pc:sldChg chg="addSp delSp modSp add del mod modNotesTx">
        <pc:chgData name="MANNON WILLIAMS (LPS SCHOOL LIAISON CO-ORDINATOR)" userId="d4f77fbf-a9d4-4f0f-a32b-8f269c08f4e7" providerId="ADAL" clId="{E9A0C6B3-6124-4686-9D29-F61F5B159890}" dt="2021-10-18T14:19:06.298" v="384" actId="20577"/>
        <pc:sldMkLst>
          <pc:docMk/>
          <pc:sldMk cId="0" sldId="257"/>
        </pc:sldMkLst>
        <pc:picChg chg="add mod">
          <ac:chgData name="MANNON WILLIAMS (LPS SCHOOL LIAISON CO-ORDINATOR)" userId="d4f77fbf-a9d4-4f0f-a32b-8f269c08f4e7" providerId="ADAL" clId="{E9A0C6B3-6124-4686-9D29-F61F5B159890}" dt="2021-10-18T13:58:52.959" v="22" actId="14100"/>
          <ac:picMkLst>
            <pc:docMk/>
            <pc:sldMk cId="0" sldId="257"/>
            <ac:picMk id="3" creationId="{4E3C32AF-90FF-4999-BA3A-742D856A6FB3}"/>
          </ac:picMkLst>
        </pc:picChg>
        <pc:picChg chg="del">
          <ac:chgData name="MANNON WILLIAMS (LPS SCHOOL LIAISON CO-ORDINATOR)" userId="d4f77fbf-a9d4-4f0f-a32b-8f269c08f4e7" providerId="ADAL" clId="{E9A0C6B3-6124-4686-9D29-F61F5B159890}" dt="2021-10-18T13:57:30.653" v="3" actId="478"/>
          <ac:picMkLst>
            <pc:docMk/>
            <pc:sldMk cId="0" sldId="257"/>
            <ac:picMk id="5" creationId="{8E6BA86B-CB20-4AB3-80D1-F54E034B25B2}"/>
          </ac:picMkLst>
        </pc:picChg>
      </pc:sldChg>
      <pc:sldChg chg="addSp delSp modSp mod">
        <pc:chgData name="MANNON WILLIAMS (LPS SCHOOL LIAISON CO-ORDINATOR)" userId="d4f77fbf-a9d4-4f0f-a32b-8f269c08f4e7" providerId="ADAL" clId="{E9A0C6B3-6124-4686-9D29-F61F5B159890}" dt="2021-10-18T14:02:12.236" v="56" actId="14100"/>
        <pc:sldMkLst>
          <pc:docMk/>
          <pc:sldMk cId="0" sldId="259"/>
        </pc:sldMkLst>
        <pc:picChg chg="add mod">
          <ac:chgData name="MANNON WILLIAMS (LPS SCHOOL LIAISON CO-ORDINATOR)" userId="d4f77fbf-a9d4-4f0f-a32b-8f269c08f4e7" providerId="ADAL" clId="{E9A0C6B3-6124-4686-9D29-F61F5B159890}" dt="2021-10-18T14:02:12.236" v="56" actId="14100"/>
          <ac:picMkLst>
            <pc:docMk/>
            <pc:sldMk cId="0" sldId="259"/>
            <ac:picMk id="4" creationId="{9EB7FE38-8C34-406B-AC94-E175FD97C9B1}"/>
          </ac:picMkLst>
        </pc:picChg>
        <pc:picChg chg="del">
          <ac:chgData name="MANNON WILLIAMS (LPS SCHOOL LIAISON CO-ORDINATOR)" userId="d4f77fbf-a9d4-4f0f-a32b-8f269c08f4e7" providerId="ADAL" clId="{E9A0C6B3-6124-4686-9D29-F61F5B159890}" dt="2021-10-18T13:57:47.779" v="10" actId="478"/>
          <ac:picMkLst>
            <pc:docMk/>
            <pc:sldMk cId="0" sldId="259"/>
            <ac:picMk id="5" creationId="{2AE06740-FB3F-45E1-AB1D-388D70A066AB}"/>
          </ac:picMkLst>
        </pc:picChg>
      </pc:sldChg>
      <pc:sldChg chg="addSp delSp modSp mod modNotesTx">
        <pc:chgData name="MANNON WILLIAMS (LPS SCHOOL LIAISON CO-ORDINATOR)" userId="d4f77fbf-a9d4-4f0f-a32b-8f269c08f4e7" providerId="ADAL" clId="{E9A0C6B3-6124-4686-9D29-F61F5B159890}" dt="2021-10-18T14:22:44.070" v="445" actId="20577"/>
        <pc:sldMkLst>
          <pc:docMk/>
          <pc:sldMk cId="0" sldId="260"/>
        </pc:sldMkLst>
        <pc:picChg chg="del">
          <ac:chgData name="MANNON WILLIAMS (LPS SCHOOL LIAISON CO-ORDINATOR)" userId="d4f77fbf-a9d4-4f0f-a32b-8f269c08f4e7" providerId="ADAL" clId="{E9A0C6B3-6124-4686-9D29-F61F5B159890}" dt="2021-10-18T13:57:50.699" v="11" actId="478"/>
          <ac:picMkLst>
            <pc:docMk/>
            <pc:sldMk cId="0" sldId="260"/>
            <ac:picMk id="3" creationId="{20FD3CC5-F0C6-4437-8306-66C89D90C483}"/>
          </ac:picMkLst>
        </pc:picChg>
        <pc:picChg chg="add mod">
          <ac:chgData name="MANNON WILLIAMS (LPS SCHOOL LIAISON CO-ORDINATOR)" userId="d4f77fbf-a9d4-4f0f-a32b-8f269c08f4e7" providerId="ADAL" clId="{E9A0C6B3-6124-4686-9D29-F61F5B159890}" dt="2021-10-18T14:04:14.218" v="61" actId="14100"/>
          <ac:picMkLst>
            <pc:docMk/>
            <pc:sldMk cId="0" sldId="260"/>
            <ac:picMk id="4" creationId="{0FB9F9F7-367D-4D31-962B-0485A5ABE213}"/>
          </ac:picMkLst>
        </pc:picChg>
      </pc:sldChg>
      <pc:sldChg chg="addSp delSp modSp mod modNotesTx">
        <pc:chgData name="MANNON WILLIAMS (LPS SCHOOL LIAISON CO-ORDINATOR)" userId="d4f77fbf-a9d4-4f0f-a32b-8f269c08f4e7" providerId="ADAL" clId="{E9A0C6B3-6124-4686-9D29-F61F5B159890}" dt="2021-10-18T14:12:59.954" v="225" actId="20577"/>
        <pc:sldMkLst>
          <pc:docMk/>
          <pc:sldMk cId="0" sldId="271"/>
        </pc:sldMkLst>
        <pc:picChg chg="add mod">
          <ac:chgData name="MANNON WILLIAMS (LPS SCHOOL LIAISON CO-ORDINATOR)" userId="d4f77fbf-a9d4-4f0f-a32b-8f269c08f4e7" providerId="ADAL" clId="{E9A0C6B3-6124-4686-9D29-F61F5B159890}" dt="2021-10-18T14:00:43.019" v="38" actId="14100"/>
          <ac:picMkLst>
            <pc:docMk/>
            <pc:sldMk cId="0" sldId="271"/>
            <ac:picMk id="3" creationId="{FEBE48F2-DFE8-4BE4-963B-2FB2D4D69CD0}"/>
          </ac:picMkLst>
        </pc:picChg>
        <pc:picChg chg="del">
          <ac:chgData name="MANNON WILLIAMS (LPS SCHOOL LIAISON CO-ORDINATOR)" userId="d4f77fbf-a9d4-4f0f-a32b-8f269c08f4e7" providerId="ADAL" clId="{E9A0C6B3-6124-4686-9D29-F61F5B159890}" dt="2021-10-18T13:57:36.918" v="6" actId="478"/>
          <ac:picMkLst>
            <pc:docMk/>
            <pc:sldMk cId="0" sldId="271"/>
            <ac:picMk id="6" creationId="{9257C98E-C72C-443B-810B-55BD4953DF4C}"/>
          </ac:picMkLst>
        </pc:picChg>
      </pc:sldChg>
      <pc:sldChg chg="addSp delSp modSp mod">
        <pc:chgData name="MANNON WILLIAMS (LPS SCHOOL LIAISON CO-ORDINATOR)" userId="d4f77fbf-a9d4-4f0f-a32b-8f269c08f4e7" providerId="ADAL" clId="{E9A0C6B3-6124-4686-9D29-F61F5B159890}" dt="2021-10-18T14:05:06.806" v="71" actId="962"/>
        <pc:sldMkLst>
          <pc:docMk/>
          <pc:sldMk cId="0" sldId="284"/>
        </pc:sldMkLst>
        <pc:picChg chg="add mod">
          <ac:chgData name="MANNON WILLIAMS (LPS SCHOOL LIAISON CO-ORDINATOR)" userId="d4f77fbf-a9d4-4f0f-a32b-8f269c08f4e7" providerId="ADAL" clId="{E9A0C6B3-6124-4686-9D29-F61F5B159890}" dt="2021-10-18T14:05:06.806" v="71" actId="962"/>
          <ac:picMkLst>
            <pc:docMk/>
            <pc:sldMk cId="0" sldId="284"/>
            <ac:picMk id="3" creationId="{F8BFB116-8B84-42EB-B604-E6026919E7F4}"/>
          </ac:picMkLst>
        </pc:picChg>
        <pc:picChg chg="del">
          <ac:chgData name="MANNON WILLIAMS (LPS SCHOOL LIAISON CO-ORDINATOR)" userId="d4f77fbf-a9d4-4f0f-a32b-8f269c08f4e7" providerId="ADAL" clId="{E9A0C6B3-6124-4686-9D29-F61F5B159890}" dt="2021-10-18T13:57:56.073" v="13" actId="478"/>
          <ac:picMkLst>
            <pc:docMk/>
            <pc:sldMk cId="0" sldId="284"/>
            <ac:picMk id="4" creationId="{8F181BB9-8D77-4433-A465-E56817BE3C19}"/>
          </ac:picMkLst>
        </pc:picChg>
      </pc:sldChg>
      <pc:sldChg chg="addSp delSp modSp mod modNotesTx">
        <pc:chgData name="MANNON WILLIAMS (LPS SCHOOL LIAISON CO-ORDINATOR)" userId="d4f77fbf-a9d4-4f0f-a32b-8f269c08f4e7" providerId="ADAL" clId="{E9A0C6B3-6124-4686-9D29-F61F5B159890}" dt="2021-10-18T14:18:09.022" v="376" actId="20577"/>
        <pc:sldMkLst>
          <pc:docMk/>
          <pc:sldMk cId="0" sldId="285"/>
        </pc:sldMkLst>
        <pc:picChg chg="add mod">
          <ac:chgData name="MANNON WILLIAMS (LPS SCHOOL LIAISON CO-ORDINATOR)" userId="d4f77fbf-a9d4-4f0f-a32b-8f269c08f4e7" providerId="ADAL" clId="{E9A0C6B3-6124-4686-9D29-F61F5B159890}" dt="2021-10-18T14:04:43.717" v="66" actId="14100"/>
          <ac:picMkLst>
            <pc:docMk/>
            <pc:sldMk cId="0" sldId="285"/>
            <ac:picMk id="3" creationId="{C0F450E8-4ADB-4F86-AA3D-AD0C269ED714}"/>
          </ac:picMkLst>
        </pc:picChg>
        <pc:picChg chg="del">
          <ac:chgData name="MANNON WILLIAMS (LPS SCHOOL LIAISON CO-ORDINATOR)" userId="d4f77fbf-a9d4-4f0f-a32b-8f269c08f4e7" providerId="ADAL" clId="{E9A0C6B3-6124-4686-9D29-F61F5B159890}" dt="2021-10-18T13:57:53.305" v="12" actId="478"/>
          <ac:picMkLst>
            <pc:docMk/>
            <pc:sldMk cId="0" sldId="285"/>
            <ac:picMk id="7" creationId="{056ED485-1947-4682-910A-3F6B920BA250}"/>
          </ac:picMkLst>
        </pc:picChg>
      </pc:sldChg>
      <pc:sldChg chg="addSp delSp modSp mod modNotesTx">
        <pc:chgData name="MANNON WILLIAMS (LPS SCHOOL LIAISON CO-ORDINATOR)" userId="d4f77fbf-a9d4-4f0f-a32b-8f269c08f4e7" providerId="ADAL" clId="{E9A0C6B3-6124-4686-9D29-F61F5B159890}" dt="2021-10-18T14:19:42.708" v="390" actId="20577"/>
        <pc:sldMkLst>
          <pc:docMk/>
          <pc:sldMk cId="0" sldId="289"/>
        </pc:sldMkLst>
        <pc:picChg chg="add mod">
          <ac:chgData name="MANNON WILLIAMS (LPS SCHOOL LIAISON CO-ORDINATOR)" userId="d4f77fbf-a9d4-4f0f-a32b-8f269c08f4e7" providerId="ADAL" clId="{E9A0C6B3-6124-4686-9D29-F61F5B159890}" dt="2021-10-18T13:59:13.984" v="28" actId="14100"/>
          <ac:picMkLst>
            <pc:docMk/>
            <pc:sldMk cId="0" sldId="289"/>
            <ac:picMk id="3" creationId="{A46C9DA3-2879-40D4-B71D-DE39D2D98512}"/>
          </ac:picMkLst>
        </pc:picChg>
        <pc:picChg chg="del">
          <ac:chgData name="MANNON WILLIAMS (LPS SCHOOL LIAISON CO-ORDINATOR)" userId="d4f77fbf-a9d4-4f0f-a32b-8f269c08f4e7" providerId="ADAL" clId="{E9A0C6B3-6124-4686-9D29-F61F5B159890}" dt="2021-10-18T13:57:32.341" v="4" actId="478"/>
          <ac:picMkLst>
            <pc:docMk/>
            <pc:sldMk cId="0" sldId="289"/>
            <ac:picMk id="5" creationId="{59F432A4-D53A-4FD6-891E-B2F240E1A4B1}"/>
          </ac:picMkLst>
        </pc:picChg>
      </pc:sldChg>
      <pc:sldChg chg="addSp delSp modSp mod">
        <pc:chgData name="MANNON WILLIAMS (LPS SCHOOL LIAISON CO-ORDINATOR)" userId="d4f77fbf-a9d4-4f0f-a32b-8f269c08f4e7" providerId="ADAL" clId="{E9A0C6B3-6124-4686-9D29-F61F5B159890}" dt="2021-10-18T14:05:28.103" v="76" actId="962"/>
        <pc:sldMkLst>
          <pc:docMk/>
          <pc:sldMk cId="0" sldId="294"/>
        </pc:sldMkLst>
        <pc:picChg chg="add mod">
          <ac:chgData name="MANNON WILLIAMS (LPS SCHOOL LIAISON CO-ORDINATOR)" userId="d4f77fbf-a9d4-4f0f-a32b-8f269c08f4e7" providerId="ADAL" clId="{E9A0C6B3-6124-4686-9D29-F61F5B159890}" dt="2021-10-18T14:05:28.103" v="76" actId="962"/>
          <ac:picMkLst>
            <pc:docMk/>
            <pc:sldMk cId="0" sldId="294"/>
            <ac:picMk id="3" creationId="{2FA34590-BEE7-4F3F-8302-D0C6DB65FD44}"/>
          </ac:picMkLst>
        </pc:picChg>
        <pc:picChg chg="del">
          <ac:chgData name="MANNON WILLIAMS (LPS SCHOOL LIAISON CO-ORDINATOR)" userId="d4f77fbf-a9d4-4f0f-a32b-8f269c08f4e7" providerId="ADAL" clId="{E9A0C6B3-6124-4686-9D29-F61F5B159890}" dt="2021-10-18T13:57:58.539" v="14" actId="478"/>
          <ac:picMkLst>
            <pc:docMk/>
            <pc:sldMk cId="0" sldId="294"/>
            <ac:picMk id="5" creationId="{C1C41E46-7D18-4C25-B143-FFDD63745CCE}"/>
          </ac:picMkLst>
        </pc:picChg>
      </pc:sldChg>
      <pc:sldChg chg="addSp delSp modSp mod modNotesTx">
        <pc:chgData name="MANNON WILLIAMS (LPS SCHOOL LIAISON CO-ORDINATOR)" userId="d4f77fbf-a9d4-4f0f-a32b-8f269c08f4e7" providerId="ADAL" clId="{E9A0C6B3-6124-4686-9D29-F61F5B159890}" dt="2021-10-18T14:25:17.635" v="449" actId="14100"/>
        <pc:sldMkLst>
          <pc:docMk/>
          <pc:sldMk cId="0" sldId="298"/>
        </pc:sldMkLst>
        <pc:picChg chg="add del mod">
          <ac:chgData name="MANNON WILLIAMS (LPS SCHOOL LIAISON CO-ORDINATOR)" userId="d4f77fbf-a9d4-4f0f-a32b-8f269c08f4e7" providerId="ADAL" clId="{E9A0C6B3-6124-4686-9D29-F61F5B159890}" dt="2021-10-18T14:24:47.272" v="446" actId="478"/>
          <ac:picMkLst>
            <pc:docMk/>
            <pc:sldMk cId="0" sldId="298"/>
            <ac:picMk id="3" creationId="{3C5B5B10-E482-4CEF-819A-F416E0F8A8C1}"/>
          </ac:picMkLst>
        </pc:picChg>
        <pc:picChg chg="add mod">
          <ac:chgData name="MANNON WILLIAMS (LPS SCHOOL LIAISON CO-ORDINATOR)" userId="d4f77fbf-a9d4-4f0f-a32b-8f269c08f4e7" providerId="ADAL" clId="{E9A0C6B3-6124-4686-9D29-F61F5B159890}" dt="2021-10-18T14:25:17.635" v="449" actId="14100"/>
          <ac:picMkLst>
            <pc:docMk/>
            <pc:sldMk cId="0" sldId="298"/>
            <ac:picMk id="4" creationId="{1FFE1699-0B8B-4A2E-A529-E023C880F384}"/>
          </ac:picMkLst>
        </pc:picChg>
        <pc:picChg chg="del">
          <ac:chgData name="MANNON WILLIAMS (LPS SCHOOL LIAISON CO-ORDINATOR)" userId="d4f77fbf-a9d4-4f0f-a32b-8f269c08f4e7" providerId="ADAL" clId="{E9A0C6B3-6124-4686-9D29-F61F5B159890}" dt="2021-10-18T13:57:34.045" v="5" actId="478"/>
          <ac:picMkLst>
            <pc:docMk/>
            <pc:sldMk cId="0" sldId="298"/>
            <ac:picMk id="9" creationId="{42988A42-F933-4012-A383-F78BE3F32343}"/>
          </ac:picMkLst>
        </pc:picChg>
      </pc:sldChg>
      <pc:sldChg chg="addSp delSp modSp mod modNotesTx">
        <pc:chgData name="MANNON WILLIAMS (LPS SCHOOL LIAISON CO-ORDINATOR)" userId="d4f77fbf-a9d4-4f0f-a32b-8f269c08f4e7" providerId="ADAL" clId="{E9A0C6B3-6124-4686-9D29-F61F5B159890}" dt="2021-10-18T14:21:34.095" v="426" actId="20577"/>
        <pc:sldMkLst>
          <pc:docMk/>
          <pc:sldMk cId="3813531582" sldId="301"/>
        </pc:sldMkLst>
        <pc:picChg chg="add mod">
          <ac:chgData name="MANNON WILLIAMS (LPS SCHOOL LIAISON CO-ORDINATOR)" userId="d4f77fbf-a9d4-4f0f-a32b-8f269c08f4e7" providerId="ADAL" clId="{E9A0C6B3-6124-4686-9D29-F61F5B159890}" dt="2021-10-18T14:01:26.621" v="48" actId="14100"/>
          <ac:picMkLst>
            <pc:docMk/>
            <pc:sldMk cId="3813531582" sldId="301"/>
            <ac:picMk id="3" creationId="{A24C2D4B-D6E4-43C6-B36E-BD36ACFED866}"/>
          </ac:picMkLst>
        </pc:picChg>
        <pc:picChg chg="del">
          <ac:chgData name="MANNON WILLIAMS (LPS SCHOOL LIAISON CO-ORDINATOR)" userId="d4f77fbf-a9d4-4f0f-a32b-8f269c08f4e7" providerId="ADAL" clId="{E9A0C6B3-6124-4686-9D29-F61F5B159890}" dt="2021-10-18T13:57:41.891" v="8" actId="478"/>
          <ac:picMkLst>
            <pc:docMk/>
            <pc:sldMk cId="3813531582" sldId="301"/>
            <ac:picMk id="5" creationId="{EEC5B404-72A2-4D96-B5C8-E221A116ADDE}"/>
          </ac:picMkLst>
        </pc:picChg>
      </pc:sldChg>
      <pc:sldChg chg="addSp delSp modSp mod modNotesTx">
        <pc:chgData name="MANNON WILLIAMS (LPS SCHOOL LIAISON CO-ORDINATOR)" userId="d4f77fbf-a9d4-4f0f-a32b-8f269c08f4e7" providerId="ADAL" clId="{E9A0C6B3-6124-4686-9D29-F61F5B159890}" dt="2021-10-18T14:20:57.810" v="417" actId="20577"/>
        <pc:sldMkLst>
          <pc:docMk/>
          <pc:sldMk cId="540545298" sldId="302"/>
        </pc:sldMkLst>
        <pc:picChg chg="del">
          <ac:chgData name="MANNON WILLIAMS (LPS SCHOOL LIAISON CO-ORDINATOR)" userId="d4f77fbf-a9d4-4f0f-a32b-8f269c08f4e7" providerId="ADAL" clId="{E9A0C6B3-6124-4686-9D29-F61F5B159890}" dt="2021-10-18T13:57:39.572" v="7" actId="478"/>
          <ac:picMkLst>
            <pc:docMk/>
            <pc:sldMk cId="540545298" sldId="302"/>
            <ac:picMk id="3" creationId="{5B883019-6696-489A-9CC5-68F72B09859A}"/>
          </ac:picMkLst>
        </pc:picChg>
        <pc:picChg chg="add mod">
          <ac:chgData name="MANNON WILLIAMS (LPS SCHOOL LIAISON CO-ORDINATOR)" userId="d4f77fbf-a9d4-4f0f-a32b-8f269c08f4e7" providerId="ADAL" clId="{E9A0C6B3-6124-4686-9D29-F61F5B159890}" dt="2021-10-18T14:01:06.567" v="43" actId="962"/>
          <ac:picMkLst>
            <pc:docMk/>
            <pc:sldMk cId="540545298" sldId="302"/>
            <ac:picMk id="4" creationId="{9017ED24-4F96-4311-A0EB-DE5D7707B52E}"/>
          </ac:picMkLst>
        </pc:picChg>
      </pc:sldChg>
      <pc:sldChg chg="addSp delSp modSp mod modNotesTx">
        <pc:chgData name="MANNON WILLIAMS (LPS SCHOOL LIAISON CO-ORDINATOR)" userId="d4f77fbf-a9d4-4f0f-a32b-8f269c08f4e7" providerId="ADAL" clId="{E9A0C6B3-6124-4686-9D29-F61F5B159890}" dt="2021-10-18T14:22:08.990" v="444" actId="20577"/>
        <pc:sldMkLst>
          <pc:docMk/>
          <pc:sldMk cId="3461582544" sldId="303"/>
        </pc:sldMkLst>
        <pc:picChg chg="del">
          <ac:chgData name="MANNON WILLIAMS (LPS SCHOOL LIAISON CO-ORDINATOR)" userId="d4f77fbf-a9d4-4f0f-a32b-8f269c08f4e7" providerId="ADAL" clId="{E9A0C6B3-6124-4686-9D29-F61F5B159890}" dt="2021-10-18T13:57:45.012" v="9" actId="478"/>
          <ac:picMkLst>
            <pc:docMk/>
            <pc:sldMk cId="3461582544" sldId="303"/>
            <ac:picMk id="3" creationId="{1BA3DD10-6475-4AAB-9AD4-CF0A1DF5BF0C}"/>
          </ac:picMkLst>
        </pc:picChg>
        <pc:picChg chg="add mod">
          <ac:chgData name="MANNON WILLIAMS (LPS SCHOOL LIAISON CO-ORDINATOR)" userId="d4f77fbf-a9d4-4f0f-a32b-8f269c08f4e7" providerId="ADAL" clId="{E9A0C6B3-6124-4686-9D29-F61F5B159890}" dt="2021-10-18T14:01:50.949" v="53" actId="14100"/>
          <ac:picMkLst>
            <pc:docMk/>
            <pc:sldMk cId="3461582544" sldId="303"/>
            <ac:picMk id="5" creationId="{C758C117-53C7-4620-9116-42DF933FF09E}"/>
          </ac:picMkLst>
        </pc:picChg>
      </pc:sldChg>
      <pc:sldChg chg="addSp delSp modSp mod modNotesTx">
        <pc:chgData name="MANNON WILLIAMS (LPS SCHOOL LIAISON CO-ORDINATOR)" userId="d4f77fbf-a9d4-4f0f-a32b-8f269c08f4e7" providerId="ADAL" clId="{E9A0C6B3-6124-4686-9D29-F61F5B159890}" dt="2021-10-18T14:06:34.570" v="111" actId="20577"/>
        <pc:sldMkLst>
          <pc:docMk/>
          <pc:sldMk cId="1577342113" sldId="304"/>
        </pc:sldMkLst>
        <pc:picChg chg="del">
          <ac:chgData name="MANNON WILLIAMS (LPS SCHOOL LIAISON CO-ORDINATOR)" userId="d4f77fbf-a9d4-4f0f-a32b-8f269c08f4e7" providerId="ADAL" clId="{E9A0C6B3-6124-4686-9D29-F61F5B159890}" dt="2021-10-18T13:57:24.119" v="0" actId="478"/>
          <ac:picMkLst>
            <pc:docMk/>
            <pc:sldMk cId="1577342113" sldId="304"/>
            <ac:picMk id="4" creationId="{B0BEB7BE-9C3D-4DDC-8941-7E1CCB7A0110}"/>
          </ac:picMkLst>
        </pc:picChg>
        <pc:picChg chg="add mod">
          <ac:chgData name="MANNON WILLIAMS (LPS SCHOOL LIAISON CO-ORDINATOR)" userId="d4f77fbf-a9d4-4f0f-a32b-8f269c08f4e7" providerId="ADAL" clId="{E9A0C6B3-6124-4686-9D29-F61F5B159890}" dt="2021-10-18T13:58:30.794" v="17" actId="14100"/>
          <ac:picMkLst>
            <pc:docMk/>
            <pc:sldMk cId="1577342113" sldId="304"/>
            <ac:picMk id="5" creationId="{D660BE29-4AEC-4D44-84D2-8DA50D8B4505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0" hangingPunct="0">
              <a:defRPr sz="12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charset="0"/>
                <a:ea typeface="ＭＳ Ｐゴシック" charset="0"/>
                <a:cs typeface="Arial" charset="0"/>
              </a:defRPr>
            </a:lvl1pPr>
          </a:lstStyle>
          <a:p>
            <a:pPr>
              <a:defRPr/>
            </a:pPr>
            <a:fld id="{0995858B-A23A-4AA9-B9AA-48DAC6ABF0CB}" type="datetimeFigureOut">
              <a:rPr lang="en-US"/>
              <a:pPr>
                <a:defRPr/>
              </a:pPr>
              <a:t>10/18/2021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0" hangingPunct="0">
              <a:defRPr sz="12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charset="0"/>
                <a:ea typeface="ＭＳ Ｐゴシック" charset="0"/>
                <a:cs typeface="Arial" charset="0"/>
              </a:defRPr>
            </a:lvl1pPr>
          </a:lstStyle>
          <a:p>
            <a:pPr>
              <a:defRPr/>
            </a:pPr>
            <a:fld id="{5A057E02-E6FA-4A68-8C05-8D74FCA4A33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60272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0723" name="Rectangle 1027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1508" name="Rectangle 1028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0725" name="Rectangle 1029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30726" name="Rectangle 1030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0727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charset="0"/>
                <a:ea typeface="ＭＳ Ｐゴシック" charset="0"/>
                <a:cs typeface="Arial" charset="0"/>
              </a:defRPr>
            </a:lvl1pPr>
          </a:lstStyle>
          <a:p>
            <a:pPr>
              <a:defRPr/>
            </a:pPr>
            <a:fld id="{54715ED6-95DD-4834-A388-480CAEF636A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05578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MS PGothic" pitchFamily="34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MS PGothic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MS PGothic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MS PGothic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Hi, </a:t>
            </a:r>
            <a:r>
              <a:rPr lang="en-GB" dirty="0" err="1"/>
              <a:t>fy</a:t>
            </a:r>
            <a:r>
              <a:rPr lang="en-GB" dirty="0"/>
              <a:t> </a:t>
            </a:r>
            <a:r>
              <a:rPr lang="en-GB" dirty="0" err="1"/>
              <a:t>enw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yw</a:t>
            </a:r>
            <a:r>
              <a:rPr lang="en-GB" dirty="0"/>
              <a:t> PC______________ 
Eleni </a:t>
            </a:r>
            <a:r>
              <a:rPr lang="en-GB" dirty="0" err="1"/>
              <a:t>yng</a:t>
            </a:r>
            <a:r>
              <a:rPr lang="en-GB" dirty="0"/>
              <a:t> </a:t>
            </a:r>
            <a:r>
              <a:rPr lang="en-GB" dirty="0" err="1"/>
              <a:t>Nghymru</a:t>
            </a:r>
            <a:r>
              <a:rPr lang="en-GB" dirty="0"/>
              <a:t>, </a:t>
            </a:r>
            <a:r>
              <a:rPr lang="en-GB" dirty="0" err="1"/>
              <a:t>mae'r</a:t>
            </a:r>
            <a:r>
              <a:rPr lang="en-GB" dirty="0"/>
              <a:t> </a:t>
            </a:r>
            <a:r>
              <a:rPr lang="en-GB" dirty="0" err="1"/>
              <a:t>Heddlu</a:t>
            </a:r>
            <a:r>
              <a:rPr lang="en-GB" dirty="0"/>
              <a:t> </a:t>
            </a:r>
            <a:r>
              <a:rPr lang="en-GB" dirty="0" err="1"/>
              <a:t>a'r</a:t>
            </a:r>
            <a:r>
              <a:rPr lang="en-GB" dirty="0"/>
              <a:t> </a:t>
            </a:r>
            <a:r>
              <a:rPr lang="en-GB" dirty="0" err="1"/>
              <a:t>Gwasanaeth</a:t>
            </a:r>
            <a:r>
              <a:rPr lang="en-GB" dirty="0"/>
              <a:t> </a:t>
            </a:r>
            <a:r>
              <a:rPr lang="en-GB" dirty="0" err="1"/>
              <a:t>Tân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lansio</a:t>
            </a:r>
            <a:r>
              <a:rPr lang="en-GB" dirty="0"/>
              <a:t> </a:t>
            </a:r>
            <a:r>
              <a:rPr lang="en-GB" dirty="0" err="1"/>
              <a:t>eu</a:t>
            </a:r>
            <a:r>
              <a:rPr lang="en-GB" dirty="0"/>
              <a:t> </a:t>
            </a:r>
            <a:r>
              <a:rPr lang="en-GB" dirty="0" err="1"/>
              <a:t>Hymgyrch</a:t>
            </a:r>
            <a:r>
              <a:rPr lang="en-GB" dirty="0"/>
              <a:t> </a:t>
            </a:r>
            <a:r>
              <a:rPr lang="en-GB" dirty="0" err="1"/>
              <a:t>Diogelwch</a:t>
            </a:r>
            <a:r>
              <a:rPr lang="en-GB" dirty="0"/>
              <a:t> Nos </a:t>
            </a:r>
            <a:r>
              <a:rPr lang="en-GB" dirty="0" err="1"/>
              <a:t>Calan</a:t>
            </a:r>
            <a:r>
              <a:rPr lang="en-GB" dirty="0"/>
              <a:t> </a:t>
            </a:r>
            <a:r>
              <a:rPr lang="en-GB" dirty="0" err="1"/>
              <a:t>Gaeaf</a:t>
            </a:r>
            <a:r>
              <a:rPr lang="en-GB" dirty="0"/>
              <a:t> a </a:t>
            </a:r>
            <a:r>
              <a:rPr lang="en-GB" dirty="0" err="1"/>
              <a:t>Noson</a:t>
            </a:r>
            <a:r>
              <a:rPr lang="en-GB" dirty="0"/>
              <a:t> Tan </a:t>
            </a:r>
            <a:r>
              <a:rPr lang="en-GB" dirty="0" err="1"/>
              <a:t>Gwyllt</a:t>
            </a:r>
            <a:r>
              <a:rPr lang="en-GB" dirty="0"/>
              <a:t> </a:t>
            </a:r>
            <a:r>
              <a:rPr lang="en-GB" dirty="0" err="1"/>
              <a:t>blynyddol</a:t>
            </a:r>
            <a:r>
              <a:rPr lang="en-GB" dirty="0"/>
              <a:t>.
</a:t>
            </a:r>
            <a:r>
              <a:rPr lang="en-GB" dirty="0" err="1"/>
              <a:t>Byddwn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gofyn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chi </a:t>
            </a:r>
            <a:r>
              <a:rPr lang="en-GB" dirty="0" err="1"/>
              <a:t>feddwl</a:t>
            </a:r>
            <a:r>
              <a:rPr lang="en-GB" dirty="0"/>
              <a:t> am y </a:t>
            </a:r>
            <a:r>
              <a:rPr lang="en-GB" dirty="0" err="1"/>
              <a:t>ffordd</a:t>
            </a:r>
            <a:r>
              <a:rPr lang="en-GB" dirty="0"/>
              <a:t> </a:t>
            </a:r>
            <a:r>
              <a:rPr lang="en-GB" dirty="0" err="1"/>
              <a:t>rydych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dathlu</a:t>
            </a:r>
            <a:r>
              <a:rPr lang="en-GB" dirty="0"/>
              <a:t> </a:t>
            </a:r>
            <a:r>
              <a:rPr lang="en-GB" dirty="0" err="1"/>
              <a:t>Calan</a:t>
            </a:r>
            <a:r>
              <a:rPr lang="en-GB" dirty="0"/>
              <a:t> </a:t>
            </a:r>
            <a:r>
              <a:rPr lang="en-GB" dirty="0" err="1"/>
              <a:t>Gaeaf</a:t>
            </a:r>
            <a:r>
              <a:rPr lang="en-GB" dirty="0"/>
              <a:t> a </a:t>
            </a:r>
            <a:r>
              <a:rPr lang="en-GB" dirty="0" err="1"/>
              <a:t>Noson</a:t>
            </a:r>
            <a:r>
              <a:rPr lang="en-GB" dirty="0"/>
              <a:t> </a:t>
            </a:r>
            <a:r>
              <a:rPr lang="en-GB" dirty="0" err="1"/>
              <a:t>Tân</a:t>
            </a:r>
            <a:r>
              <a:rPr lang="en-GB" dirty="0"/>
              <a:t> </a:t>
            </a:r>
            <a:r>
              <a:rPr lang="en-GB" dirty="0" err="1"/>
              <a:t>Gwyllt</a:t>
            </a:r>
            <a:r>
              <a:rPr lang="en-GB" dirty="0"/>
              <a:t>.
Mae </a:t>
            </a:r>
            <a:r>
              <a:rPr lang="en-GB" dirty="0" err="1"/>
              <a:t>ein</a:t>
            </a:r>
            <a:r>
              <a:rPr lang="en-GB" dirty="0"/>
              <a:t> </a:t>
            </a:r>
            <a:r>
              <a:rPr lang="en-GB" dirty="0" err="1"/>
              <a:t>negeseuon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ymwneud</a:t>
            </a:r>
            <a:r>
              <a:rPr lang="en-GB" dirty="0"/>
              <a:t> </a:t>
            </a:r>
            <a:r>
              <a:rPr lang="en-GB" dirty="0" err="1"/>
              <a:t>â'ch</a:t>
            </a:r>
            <a:r>
              <a:rPr lang="en-GB" dirty="0"/>
              <a:t> </a:t>
            </a:r>
            <a:r>
              <a:rPr lang="en-GB" dirty="0" err="1"/>
              <a:t>annog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barchu</a:t>
            </a:r>
            <a:r>
              <a:rPr lang="en-GB" dirty="0"/>
              <a:t> </a:t>
            </a:r>
            <a:r>
              <a:rPr lang="en-GB" dirty="0" err="1"/>
              <a:t>eich</a:t>
            </a:r>
            <a:r>
              <a:rPr lang="en-GB" dirty="0"/>
              <a:t> </a:t>
            </a:r>
            <a:r>
              <a:rPr lang="en-GB" dirty="0" err="1"/>
              <a:t>gilydd</a:t>
            </a:r>
            <a:r>
              <a:rPr lang="en-GB" dirty="0"/>
              <a:t>, </a:t>
            </a:r>
            <a:r>
              <a:rPr lang="en-GB" dirty="0" err="1"/>
              <a:t>diogelu'r</a:t>
            </a:r>
            <a:r>
              <a:rPr lang="en-GB" dirty="0"/>
              <a:t> </a:t>
            </a:r>
            <a:r>
              <a:rPr lang="en-GB" dirty="0" err="1"/>
              <a:t>gwasanaethau</a:t>
            </a:r>
            <a:r>
              <a:rPr lang="en-GB" dirty="0"/>
              <a:t> </a:t>
            </a:r>
            <a:r>
              <a:rPr lang="en-GB" dirty="0" err="1"/>
              <a:t>brys</a:t>
            </a:r>
            <a:r>
              <a:rPr lang="en-GB" dirty="0"/>
              <a:t>, a </a:t>
            </a:r>
            <a:r>
              <a:rPr lang="en-GB" dirty="0" err="1"/>
              <a:t>mwynhau'n</a:t>
            </a:r>
            <a:r>
              <a:rPr lang="en-GB" dirty="0"/>
              <a:t> </a:t>
            </a:r>
            <a:r>
              <a:rPr lang="en-GB" dirty="0" err="1"/>
              <a:t>ddiogel</a:t>
            </a:r>
            <a:r>
              <a:rPr lang="en-GB" dirty="0"/>
              <a:t>.
Mae </a:t>
            </a:r>
            <a:r>
              <a:rPr lang="en-GB" dirty="0" err="1"/>
              <a:t>cadw'n</a:t>
            </a:r>
            <a:r>
              <a:rPr lang="en-GB" dirty="0"/>
              <a:t> </a:t>
            </a:r>
            <a:r>
              <a:rPr lang="en-GB" dirty="0" err="1"/>
              <a:t>ddiogel</a:t>
            </a:r>
            <a:r>
              <a:rPr lang="en-GB" dirty="0"/>
              <a:t> a </a:t>
            </a:r>
            <a:r>
              <a:rPr lang="en-GB" dirty="0" err="1"/>
              <a:t>pheidio</a:t>
            </a:r>
            <a:r>
              <a:rPr lang="en-GB" dirty="0"/>
              <a:t> ag </a:t>
            </a:r>
            <a:r>
              <a:rPr lang="en-GB" dirty="0" err="1"/>
              <a:t>ychwanegu</a:t>
            </a:r>
            <a:r>
              <a:rPr lang="en-GB" dirty="0"/>
              <a:t> </a:t>
            </a:r>
            <a:r>
              <a:rPr lang="en-GB" dirty="0" err="1"/>
              <a:t>pwysau</a:t>
            </a:r>
            <a:r>
              <a:rPr lang="en-GB" dirty="0"/>
              <a:t> </a:t>
            </a:r>
            <a:r>
              <a:rPr lang="en-GB" dirty="0" err="1"/>
              <a:t>ychwanegol</a:t>
            </a:r>
            <a:r>
              <a:rPr lang="en-GB" dirty="0"/>
              <a:t> </a:t>
            </a:r>
            <a:r>
              <a:rPr lang="en-GB" dirty="0" err="1"/>
              <a:t>i'r</a:t>
            </a:r>
            <a:r>
              <a:rPr lang="en-GB" dirty="0"/>
              <a:t> </a:t>
            </a:r>
            <a:r>
              <a:rPr lang="en-GB" dirty="0" err="1"/>
              <a:t>gwasanaethau</a:t>
            </a:r>
            <a:r>
              <a:rPr lang="en-GB" dirty="0"/>
              <a:t> </a:t>
            </a:r>
            <a:r>
              <a:rPr lang="en-GB" dirty="0" err="1"/>
              <a:t>brys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bwysig</a:t>
            </a:r>
            <a:r>
              <a:rPr lang="en-GB" dirty="0"/>
              <a:t>.
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4715ED6-95DD-4834-A388-480CAEF636A9}" type="slidenum">
              <a:rPr lang="en-GB" smtClean="0"/>
              <a:pPr>
                <a:defRPr/>
              </a:pPr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78451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fld id="{E890E1F2-66F6-45A5-835C-ACF1F3121906}" type="slidenum">
              <a:rPr lang="en-GB" sz="1200" smtClean="0"/>
              <a:pPr/>
              <a:t>10</a:t>
            </a:fld>
            <a:endParaRPr lang="en-GB" sz="1200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dirty="0">
                <a:latin typeface="Times New Roman" pitchFamily="18" charset="0"/>
              </a:rPr>
              <a:t>Gall </a:t>
            </a:r>
            <a:r>
              <a:rPr lang="en-GB" dirty="0" err="1">
                <a:latin typeface="Times New Roman" pitchFamily="18" charset="0"/>
              </a:rPr>
              <a:t>tân</a:t>
            </a:r>
            <a:r>
              <a:rPr lang="en-GB" dirty="0">
                <a:latin typeface="Times New Roman" pitchFamily="18" charset="0"/>
              </a:rPr>
              <a:t> </a:t>
            </a:r>
            <a:r>
              <a:rPr lang="en-GB" dirty="0" err="1">
                <a:latin typeface="Times New Roman" pitchFamily="18" charset="0"/>
              </a:rPr>
              <a:t>gwyllt</a:t>
            </a:r>
            <a:r>
              <a:rPr lang="en-GB" dirty="0">
                <a:latin typeface="Times New Roman" pitchFamily="18" charset="0"/>
              </a:rPr>
              <a:t> </a:t>
            </a:r>
            <a:r>
              <a:rPr lang="en-GB" dirty="0" err="1">
                <a:latin typeface="Times New Roman" pitchFamily="18" charset="0"/>
              </a:rPr>
              <a:t>fod</a:t>
            </a:r>
            <a:r>
              <a:rPr lang="en-GB" dirty="0">
                <a:latin typeface="Times New Roman" pitchFamily="18" charset="0"/>
              </a:rPr>
              <a:t> </a:t>
            </a:r>
            <a:r>
              <a:rPr lang="en-GB" dirty="0" err="1">
                <a:latin typeface="Times New Roman" pitchFamily="18" charset="0"/>
              </a:rPr>
              <a:t>yn</a:t>
            </a:r>
            <a:r>
              <a:rPr lang="en-GB" dirty="0">
                <a:latin typeface="Times New Roman" pitchFamily="18" charset="0"/>
              </a:rPr>
              <a:t> </a:t>
            </a:r>
            <a:r>
              <a:rPr lang="en-GB" dirty="0" err="1">
                <a:latin typeface="Times New Roman" pitchFamily="18" charset="0"/>
              </a:rPr>
              <a:t>llawer</a:t>
            </a:r>
            <a:r>
              <a:rPr lang="en-GB" dirty="0">
                <a:latin typeface="Times New Roman" pitchFamily="18" charset="0"/>
              </a:rPr>
              <a:t> o hwyl, </a:t>
            </a:r>
            <a:r>
              <a:rPr lang="en-GB" dirty="0" err="1">
                <a:latin typeface="Times New Roman" pitchFamily="18" charset="0"/>
              </a:rPr>
              <a:t>ond</a:t>
            </a:r>
            <a:r>
              <a:rPr lang="en-GB" dirty="0">
                <a:latin typeface="Times New Roman" pitchFamily="18" charset="0"/>
              </a:rPr>
              <a:t> </a:t>
            </a:r>
            <a:r>
              <a:rPr lang="en-GB" dirty="0" err="1">
                <a:latin typeface="Times New Roman" pitchFamily="18" charset="0"/>
              </a:rPr>
              <a:t>yn</a:t>
            </a:r>
            <a:r>
              <a:rPr lang="en-GB" dirty="0">
                <a:latin typeface="Times New Roman" pitchFamily="18" charset="0"/>
              </a:rPr>
              <a:t> y </a:t>
            </a:r>
            <a:r>
              <a:rPr lang="en-GB" dirty="0" err="1">
                <a:latin typeface="Times New Roman" pitchFamily="18" charset="0"/>
              </a:rPr>
              <a:t>dwylo</a:t>
            </a:r>
            <a:r>
              <a:rPr lang="en-GB" dirty="0">
                <a:latin typeface="Times New Roman" pitchFamily="18" charset="0"/>
              </a:rPr>
              <a:t> </a:t>
            </a:r>
            <a:r>
              <a:rPr lang="en-GB" dirty="0" err="1">
                <a:latin typeface="Times New Roman" pitchFamily="18" charset="0"/>
              </a:rPr>
              <a:t>anghywir</a:t>
            </a:r>
            <a:r>
              <a:rPr lang="en-GB" dirty="0">
                <a:latin typeface="Times New Roman" pitchFamily="18" charset="0"/>
              </a:rPr>
              <a:t>, gall </a:t>
            </a:r>
            <a:r>
              <a:rPr lang="en-GB" dirty="0" err="1">
                <a:latin typeface="Times New Roman" pitchFamily="18" charset="0"/>
              </a:rPr>
              <a:t>pobl</a:t>
            </a:r>
            <a:r>
              <a:rPr lang="en-GB" dirty="0">
                <a:latin typeface="Times New Roman" pitchFamily="18" charset="0"/>
              </a:rPr>
              <a:t> </a:t>
            </a:r>
            <a:r>
              <a:rPr lang="en-GB" dirty="0" err="1">
                <a:latin typeface="Times New Roman" pitchFamily="18" charset="0"/>
              </a:rPr>
              <a:t>gael</a:t>
            </a:r>
            <a:r>
              <a:rPr lang="en-GB" dirty="0">
                <a:latin typeface="Times New Roman" pitchFamily="18" charset="0"/>
              </a:rPr>
              <a:t> </a:t>
            </a:r>
            <a:r>
              <a:rPr lang="en-GB" dirty="0" err="1">
                <a:latin typeface="Times New Roman" pitchFamily="18" charset="0"/>
              </a:rPr>
              <a:t>eu</a:t>
            </a:r>
            <a:r>
              <a:rPr lang="en-GB" dirty="0">
                <a:latin typeface="Times New Roman" pitchFamily="18" charset="0"/>
              </a:rPr>
              <a:t> </a:t>
            </a:r>
            <a:r>
              <a:rPr lang="en-GB" dirty="0" err="1">
                <a:latin typeface="Times New Roman" pitchFamily="18" charset="0"/>
              </a:rPr>
              <a:t>brifo'n</a:t>
            </a:r>
            <a:r>
              <a:rPr lang="en-GB" dirty="0">
                <a:latin typeface="Times New Roman" pitchFamily="18" charset="0"/>
              </a:rPr>
              <a:t> </a:t>
            </a:r>
            <a:r>
              <a:rPr lang="en-GB" dirty="0" err="1">
                <a:latin typeface="Times New Roman" pitchFamily="18" charset="0"/>
              </a:rPr>
              <a:t>ddifrifol</a:t>
            </a:r>
            <a:r>
              <a:rPr lang="en-GB" dirty="0">
                <a:latin typeface="Times New Roman" pitchFamily="18" charset="0"/>
              </a:rPr>
              <a:t>. 
Mae </a:t>
            </a:r>
            <a:r>
              <a:rPr lang="en-GB" dirty="0" err="1">
                <a:latin typeface="Times New Roman" pitchFamily="18" charset="0"/>
              </a:rPr>
              <a:t>pobl</a:t>
            </a:r>
            <a:r>
              <a:rPr lang="en-GB" dirty="0">
                <a:latin typeface="Times New Roman" pitchFamily="18" charset="0"/>
              </a:rPr>
              <a:t> a </a:t>
            </a:r>
            <a:r>
              <a:rPr lang="en-GB" dirty="0" err="1">
                <a:latin typeface="Times New Roman" pitchFamily="18" charset="0"/>
              </a:rPr>
              <a:t>hyd</a:t>
            </a:r>
            <a:r>
              <a:rPr lang="en-GB" dirty="0">
                <a:latin typeface="Times New Roman" pitchFamily="18" charset="0"/>
              </a:rPr>
              <a:t> </a:t>
            </a:r>
            <a:r>
              <a:rPr lang="en-GB" dirty="0" err="1">
                <a:latin typeface="Times New Roman" pitchFamily="18" charset="0"/>
              </a:rPr>
              <a:t>yn</a:t>
            </a:r>
            <a:r>
              <a:rPr lang="en-GB" dirty="0">
                <a:latin typeface="Times New Roman" pitchFamily="18" charset="0"/>
              </a:rPr>
              <a:t> </a:t>
            </a:r>
            <a:r>
              <a:rPr lang="en-GB" dirty="0" err="1">
                <a:latin typeface="Times New Roman" pitchFamily="18" charset="0"/>
              </a:rPr>
              <a:t>oed</a:t>
            </a:r>
            <a:r>
              <a:rPr lang="en-GB" dirty="0">
                <a:latin typeface="Times New Roman" pitchFamily="18" charset="0"/>
              </a:rPr>
              <a:t> plant </a:t>
            </a:r>
            <a:r>
              <a:rPr lang="en-GB" dirty="0" err="1">
                <a:latin typeface="Times New Roman" pitchFamily="18" charset="0"/>
              </a:rPr>
              <a:t>ifanc</a:t>
            </a:r>
            <a:r>
              <a:rPr lang="en-GB" dirty="0">
                <a:latin typeface="Times New Roman" pitchFamily="18" charset="0"/>
              </a:rPr>
              <a:t> </a:t>
            </a:r>
            <a:r>
              <a:rPr lang="en-GB" dirty="0" err="1">
                <a:latin typeface="Times New Roman" pitchFamily="18" charset="0"/>
              </a:rPr>
              <a:t>iawn</a:t>
            </a:r>
            <a:r>
              <a:rPr lang="en-GB" dirty="0">
                <a:latin typeface="Times New Roman" pitchFamily="18" charset="0"/>
              </a:rPr>
              <a:t> </a:t>
            </a:r>
            <a:r>
              <a:rPr lang="en-GB" dirty="0" err="1">
                <a:latin typeface="Times New Roman" pitchFamily="18" charset="0"/>
              </a:rPr>
              <a:t>yn</a:t>
            </a:r>
            <a:r>
              <a:rPr lang="en-GB" dirty="0">
                <a:latin typeface="Times New Roman" pitchFamily="18" charset="0"/>
              </a:rPr>
              <a:t> </a:t>
            </a:r>
            <a:r>
              <a:rPr lang="en-GB" dirty="0" err="1">
                <a:latin typeface="Times New Roman" pitchFamily="18" charset="0"/>
              </a:rPr>
              <a:t>cael</a:t>
            </a:r>
            <a:r>
              <a:rPr lang="en-GB" dirty="0">
                <a:latin typeface="Times New Roman" pitchFamily="18" charset="0"/>
              </a:rPr>
              <a:t> </a:t>
            </a:r>
            <a:r>
              <a:rPr lang="en-GB" dirty="0" err="1">
                <a:latin typeface="Times New Roman" pitchFamily="18" charset="0"/>
              </a:rPr>
              <a:t>eu</a:t>
            </a:r>
            <a:r>
              <a:rPr lang="en-GB" dirty="0">
                <a:latin typeface="Times New Roman" pitchFamily="18" charset="0"/>
              </a:rPr>
              <a:t> </a:t>
            </a:r>
            <a:r>
              <a:rPr lang="en-GB" dirty="0" err="1">
                <a:latin typeface="Times New Roman" pitchFamily="18" charset="0"/>
              </a:rPr>
              <a:t>hanafu</a:t>
            </a:r>
            <a:r>
              <a:rPr lang="en-GB" dirty="0">
                <a:latin typeface="Times New Roman" pitchFamily="18" charset="0"/>
              </a:rPr>
              <a:t> </a:t>
            </a:r>
            <a:r>
              <a:rPr lang="en-GB" dirty="0" err="1">
                <a:latin typeface="Times New Roman" pitchFamily="18" charset="0"/>
              </a:rPr>
              <a:t>drwy</a:t>
            </a:r>
            <a:r>
              <a:rPr lang="en-GB" dirty="0">
                <a:latin typeface="Times New Roman" pitchFamily="18" charset="0"/>
              </a:rPr>
              <a:t> </a:t>
            </a:r>
            <a:r>
              <a:rPr lang="en-GB" dirty="0" err="1">
                <a:latin typeface="Times New Roman" pitchFamily="18" charset="0"/>
              </a:rPr>
              <a:t>drin</a:t>
            </a:r>
            <a:r>
              <a:rPr lang="en-GB" dirty="0">
                <a:latin typeface="Times New Roman" pitchFamily="18" charset="0"/>
              </a:rPr>
              <a:t> </a:t>
            </a:r>
            <a:r>
              <a:rPr lang="en-GB" dirty="0" err="1">
                <a:latin typeface="Times New Roman" pitchFamily="18" charset="0"/>
              </a:rPr>
              <a:t>sbarclers</a:t>
            </a:r>
            <a:r>
              <a:rPr lang="en-GB" dirty="0">
                <a:latin typeface="Times New Roman" pitchFamily="18" charset="0"/>
              </a:rPr>
              <a:t>
</a:t>
            </a:r>
            <a:r>
              <a:rPr lang="en-GB" dirty="0" err="1">
                <a:latin typeface="Times New Roman" pitchFamily="18" charset="0"/>
              </a:rPr>
              <a:t>Maen</a:t>
            </a:r>
            <a:r>
              <a:rPr lang="en-GB" dirty="0">
                <a:latin typeface="Times New Roman" pitchFamily="18" charset="0"/>
              </a:rPr>
              <a:t> </a:t>
            </a:r>
            <a:r>
              <a:rPr lang="en-GB" dirty="0" err="1">
                <a:latin typeface="Times New Roman" pitchFamily="18" charset="0"/>
              </a:rPr>
              <a:t>nhw'n</a:t>
            </a:r>
            <a:r>
              <a:rPr lang="en-GB" dirty="0">
                <a:latin typeface="Times New Roman" pitchFamily="18" charset="0"/>
              </a:rPr>
              <a:t> </a:t>
            </a:r>
            <a:r>
              <a:rPr lang="en-GB" dirty="0" err="1">
                <a:latin typeface="Times New Roman" pitchFamily="18" charset="0"/>
              </a:rPr>
              <a:t>mynd</a:t>
            </a:r>
            <a:r>
              <a:rPr lang="en-GB" dirty="0">
                <a:latin typeface="Times New Roman" pitchFamily="18" charset="0"/>
              </a:rPr>
              <a:t> </a:t>
            </a:r>
            <a:r>
              <a:rPr lang="en-GB" dirty="0" err="1">
                <a:latin typeface="Times New Roman" pitchFamily="18" charset="0"/>
              </a:rPr>
              <a:t>yn</a:t>
            </a:r>
            <a:r>
              <a:rPr lang="en-GB" dirty="0">
                <a:latin typeface="Times New Roman" pitchFamily="18" charset="0"/>
              </a:rPr>
              <a:t> </a:t>
            </a:r>
            <a:r>
              <a:rPr lang="en-GB" dirty="0" err="1">
                <a:latin typeface="Times New Roman" pitchFamily="18" charset="0"/>
              </a:rPr>
              <a:t>hynod</a:t>
            </a:r>
            <a:r>
              <a:rPr lang="en-GB" dirty="0">
                <a:latin typeface="Times New Roman" pitchFamily="18" charset="0"/>
              </a:rPr>
              <a:t> </a:t>
            </a:r>
            <a:r>
              <a:rPr lang="en-GB" dirty="0" err="1">
                <a:latin typeface="Times New Roman" pitchFamily="18" charset="0"/>
              </a:rPr>
              <a:t>boeth</a:t>
            </a:r>
            <a:r>
              <a:rPr lang="en-GB" dirty="0">
                <a:latin typeface="Times New Roman" pitchFamily="18" charset="0"/>
              </a:rPr>
              <a:t> –
Mae tri </a:t>
            </a:r>
            <a:r>
              <a:rPr lang="en-GB" dirty="0" err="1">
                <a:latin typeface="Times New Roman" pitchFamily="18" charset="0"/>
              </a:rPr>
              <a:t>sbarcler</a:t>
            </a:r>
            <a:r>
              <a:rPr lang="en-GB" dirty="0">
                <a:latin typeface="Times New Roman" pitchFamily="18" charset="0"/>
              </a:rPr>
              <a:t> a </a:t>
            </a:r>
            <a:r>
              <a:rPr lang="en-GB" dirty="0" err="1">
                <a:latin typeface="Times New Roman" pitchFamily="18" charset="0"/>
              </a:rPr>
              <a:t>ddelir</a:t>
            </a:r>
            <a:r>
              <a:rPr lang="en-GB" dirty="0">
                <a:latin typeface="Times New Roman" pitchFamily="18" charset="0"/>
              </a:rPr>
              <a:t> </a:t>
            </a:r>
            <a:r>
              <a:rPr lang="en-GB" dirty="0" err="1">
                <a:latin typeface="Times New Roman" pitchFamily="18" charset="0"/>
              </a:rPr>
              <a:t>gyda'i</a:t>
            </a:r>
            <a:r>
              <a:rPr lang="en-GB" dirty="0">
                <a:latin typeface="Times New Roman" pitchFamily="18" charset="0"/>
              </a:rPr>
              <a:t> </a:t>
            </a:r>
            <a:r>
              <a:rPr lang="en-GB" dirty="0" err="1">
                <a:latin typeface="Times New Roman" pitchFamily="18" charset="0"/>
              </a:rPr>
              <a:t>gilydd</a:t>
            </a:r>
            <a:r>
              <a:rPr lang="en-GB" dirty="0">
                <a:latin typeface="Times New Roman" pitchFamily="18" charset="0"/>
              </a:rPr>
              <a:t> </a:t>
            </a:r>
            <a:r>
              <a:rPr lang="en-GB" dirty="0" err="1">
                <a:latin typeface="Times New Roman" pitchFamily="18" charset="0"/>
              </a:rPr>
              <a:t>yn</a:t>
            </a:r>
            <a:r>
              <a:rPr lang="en-GB" dirty="0">
                <a:latin typeface="Times New Roman" pitchFamily="18" charset="0"/>
              </a:rPr>
              <a:t> </a:t>
            </a:r>
            <a:r>
              <a:rPr lang="en-GB" dirty="0" err="1">
                <a:latin typeface="Times New Roman" pitchFamily="18" charset="0"/>
              </a:rPr>
              <a:t>cynhyrchu'r</a:t>
            </a:r>
            <a:r>
              <a:rPr lang="en-GB" dirty="0">
                <a:latin typeface="Times New Roman" pitchFamily="18" charset="0"/>
              </a:rPr>
              <a:t> un </a:t>
            </a:r>
            <a:r>
              <a:rPr lang="en-GB" dirty="0" err="1">
                <a:latin typeface="Times New Roman" pitchFamily="18" charset="0"/>
              </a:rPr>
              <a:t>gwres</a:t>
            </a:r>
            <a:r>
              <a:rPr lang="en-GB" dirty="0">
                <a:latin typeface="Times New Roman" pitchFamily="18" charset="0"/>
              </a:rPr>
              <a:t> â torch </a:t>
            </a:r>
            <a:r>
              <a:rPr lang="en-GB" dirty="0" err="1">
                <a:latin typeface="Times New Roman" pitchFamily="18" charset="0"/>
              </a:rPr>
              <a:t>chwythu</a:t>
            </a:r>
            <a:r>
              <a:rPr lang="en-GB" dirty="0">
                <a:latin typeface="Times New Roman" pitchFamily="18" charset="0"/>
              </a:rPr>
              <a:t> (blow torch)! 
</a:t>
            </a:r>
            <a:r>
              <a:rPr lang="en-GB" dirty="0" err="1">
                <a:latin typeface="Times New Roman" pitchFamily="18" charset="0"/>
              </a:rPr>
              <a:t>Rhaid</a:t>
            </a:r>
            <a:r>
              <a:rPr lang="en-GB" dirty="0">
                <a:latin typeface="Times New Roman" pitchFamily="18" charset="0"/>
              </a:rPr>
              <a:t> </a:t>
            </a:r>
            <a:r>
              <a:rPr lang="en-GB" dirty="0" err="1">
                <a:latin typeface="Times New Roman" pitchFamily="18" charset="0"/>
              </a:rPr>
              <a:t>i</a:t>
            </a:r>
            <a:r>
              <a:rPr lang="en-GB" dirty="0">
                <a:latin typeface="Times New Roman" pitchFamily="18" charset="0"/>
              </a:rPr>
              <a:t> chi </a:t>
            </a:r>
            <a:r>
              <a:rPr lang="en-GB" dirty="0" err="1">
                <a:latin typeface="Times New Roman" pitchFamily="18" charset="0"/>
              </a:rPr>
              <a:t>fod</a:t>
            </a:r>
            <a:r>
              <a:rPr lang="en-GB" dirty="0">
                <a:latin typeface="Times New Roman" pitchFamily="18" charset="0"/>
              </a:rPr>
              <a:t> </a:t>
            </a:r>
            <a:r>
              <a:rPr lang="en-GB" dirty="0" err="1">
                <a:latin typeface="Times New Roman" pitchFamily="18" charset="0"/>
              </a:rPr>
              <a:t>dros</a:t>
            </a:r>
            <a:r>
              <a:rPr lang="en-GB" dirty="0">
                <a:latin typeface="Times New Roman" pitchFamily="18" charset="0"/>
              </a:rPr>
              <a:t> 16 </a:t>
            </a:r>
            <a:r>
              <a:rPr lang="en-GB" dirty="0" err="1">
                <a:latin typeface="Times New Roman" pitchFamily="18" charset="0"/>
              </a:rPr>
              <a:t>oed</a:t>
            </a:r>
            <a:r>
              <a:rPr lang="en-GB" dirty="0">
                <a:latin typeface="Times New Roman" pitchFamily="18" charset="0"/>
              </a:rPr>
              <a:t> </a:t>
            </a:r>
            <a:r>
              <a:rPr lang="en-GB" dirty="0" err="1">
                <a:latin typeface="Times New Roman" pitchFamily="18" charset="0"/>
              </a:rPr>
              <a:t>i</a:t>
            </a:r>
            <a:r>
              <a:rPr lang="en-GB" dirty="0">
                <a:latin typeface="Times New Roman" pitchFamily="18" charset="0"/>
              </a:rPr>
              <a:t> </a:t>
            </a:r>
            <a:r>
              <a:rPr lang="en-GB" dirty="0" err="1">
                <a:latin typeface="Times New Roman" pitchFamily="18" charset="0"/>
              </a:rPr>
              <a:t>brynu</a:t>
            </a:r>
            <a:r>
              <a:rPr lang="en-GB" dirty="0">
                <a:latin typeface="Times New Roman" pitchFamily="18" charset="0"/>
              </a:rPr>
              <a:t> </a:t>
            </a:r>
            <a:r>
              <a:rPr lang="en-GB" dirty="0" err="1">
                <a:latin typeface="Times New Roman" pitchFamily="18" charset="0"/>
              </a:rPr>
              <a:t>sbarclers</a:t>
            </a:r>
            <a:r>
              <a:rPr lang="en-GB" dirty="0">
                <a:latin typeface="Times New Roman" pitchFamily="18" charset="0"/>
              </a:rPr>
              <a:t>.
</a:t>
            </a:r>
            <a:endParaRPr lang="en-GB" dirty="0">
              <a:solidFill>
                <a:srgbClr val="FFFF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fld id="{84AB0D87-3C88-4DB3-9A5F-3F6D269208BA}" type="slidenum">
              <a:rPr lang="en-GB" sz="1200" smtClean="0"/>
              <a:pPr/>
              <a:t>11</a:t>
            </a:fld>
            <a:endParaRPr lang="en-GB" sz="120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dirty="0" err="1">
                <a:latin typeface="Times New Roman" pitchFamily="18" charset="0"/>
              </a:rPr>
              <a:t>Dyma</a:t>
            </a:r>
            <a:r>
              <a:rPr lang="en-GB" dirty="0">
                <a:latin typeface="Times New Roman" pitchFamily="18" charset="0"/>
              </a:rPr>
              <a:t> rai </a:t>
            </a:r>
            <a:r>
              <a:rPr lang="en-GB" dirty="0" err="1">
                <a:latin typeface="Times New Roman" pitchFamily="18" charset="0"/>
              </a:rPr>
              <a:t>awgrymiadau</a:t>
            </a:r>
            <a:r>
              <a:rPr lang="en-GB" dirty="0">
                <a:latin typeface="Times New Roman" pitchFamily="18" charset="0"/>
              </a:rPr>
              <a:t> </a:t>
            </a:r>
            <a:r>
              <a:rPr lang="en-GB" dirty="0" err="1">
                <a:latin typeface="Times New Roman" pitchFamily="18" charset="0"/>
              </a:rPr>
              <a:t>diogelwch</a:t>
            </a:r>
            <a:r>
              <a:rPr lang="en-GB" dirty="0">
                <a:latin typeface="Times New Roman" pitchFamily="18" charset="0"/>
              </a:rPr>
              <a:t> </a:t>
            </a:r>
            <a:r>
              <a:rPr lang="en-GB" dirty="0" err="1">
                <a:latin typeface="Times New Roman" pitchFamily="18" charset="0"/>
              </a:rPr>
              <a:t>i</a:t>
            </a:r>
            <a:r>
              <a:rPr lang="en-GB" dirty="0">
                <a:latin typeface="Times New Roman" pitchFamily="18" charset="0"/>
              </a:rPr>
              <a:t> </a:t>
            </a:r>
            <a:r>
              <a:rPr lang="en-GB" dirty="0" err="1">
                <a:latin typeface="Times New Roman" pitchFamily="18" charset="0"/>
              </a:rPr>
              <a:t>helpu</a:t>
            </a:r>
            <a:r>
              <a:rPr lang="en-GB" dirty="0">
                <a:latin typeface="Times New Roman" pitchFamily="18" charset="0"/>
              </a:rPr>
              <a:t> </a:t>
            </a:r>
            <a:r>
              <a:rPr lang="en-GB" dirty="0" err="1">
                <a:latin typeface="Times New Roman" pitchFamily="18" charset="0"/>
              </a:rPr>
              <a:t>i'ch</a:t>
            </a:r>
            <a:r>
              <a:rPr lang="en-GB" dirty="0">
                <a:latin typeface="Times New Roman" pitchFamily="18" charset="0"/>
              </a:rPr>
              <a:t> </a:t>
            </a:r>
            <a:r>
              <a:rPr lang="en-GB" dirty="0" err="1">
                <a:latin typeface="Times New Roman" pitchFamily="18" charset="0"/>
              </a:rPr>
              <a:t>cadw'n</a:t>
            </a:r>
            <a:r>
              <a:rPr lang="en-GB" dirty="0">
                <a:latin typeface="Times New Roman" pitchFamily="18" charset="0"/>
              </a:rPr>
              <a:t> </a:t>
            </a:r>
            <a:r>
              <a:rPr lang="en-GB" dirty="0" err="1">
                <a:latin typeface="Times New Roman" pitchFamily="18" charset="0"/>
              </a:rPr>
              <a:t>ddiogel</a:t>
            </a:r>
            <a:r>
              <a:rPr lang="en-GB" dirty="0">
                <a:latin typeface="Times New Roman" pitchFamily="18" charset="0"/>
              </a:rPr>
              <a:t>...
</a:t>
            </a:r>
            <a:r>
              <a:rPr lang="en-GB" dirty="0" err="1">
                <a:latin typeface="Times New Roman" pitchFamily="18" charset="0"/>
              </a:rPr>
              <a:t>Cadwch</a:t>
            </a:r>
            <a:r>
              <a:rPr lang="en-GB" dirty="0">
                <a:latin typeface="Times New Roman" pitchFamily="18" charset="0"/>
              </a:rPr>
              <a:t> </a:t>
            </a:r>
            <a:r>
              <a:rPr lang="en-GB" dirty="0" err="1">
                <a:latin typeface="Times New Roman" pitchFamily="18" charset="0"/>
              </a:rPr>
              <a:t>dân</a:t>
            </a:r>
            <a:r>
              <a:rPr lang="en-GB" dirty="0">
                <a:latin typeface="Times New Roman" pitchFamily="18" charset="0"/>
              </a:rPr>
              <a:t> </a:t>
            </a:r>
            <a:r>
              <a:rPr lang="en-GB" dirty="0" err="1">
                <a:latin typeface="Times New Roman" pitchFamily="18" charset="0"/>
              </a:rPr>
              <a:t>gwyllt</a:t>
            </a:r>
            <a:r>
              <a:rPr lang="en-GB" dirty="0">
                <a:latin typeface="Times New Roman" pitchFamily="18" charset="0"/>
              </a:rPr>
              <a:t> </a:t>
            </a:r>
            <a:r>
              <a:rPr lang="en-GB" dirty="0" err="1">
                <a:latin typeface="Times New Roman" pitchFamily="18" charset="0"/>
              </a:rPr>
              <a:t>mewn</a:t>
            </a:r>
            <a:r>
              <a:rPr lang="en-GB" dirty="0">
                <a:latin typeface="Times New Roman" pitchFamily="18" charset="0"/>
              </a:rPr>
              <a:t> </a:t>
            </a:r>
            <a:r>
              <a:rPr lang="en-GB" dirty="0" err="1">
                <a:latin typeface="Times New Roman" pitchFamily="18" charset="0"/>
              </a:rPr>
              <a:t>blwch</a:t>
            </a:r>
            <a:r>
              <a:rPr lang="en-GB" dirty="0">
                <a:latin typeface="Times New Roman" pitchFamily="18" charset="0"/>
              </a:rPr>
              <a:t> </a:t>
            </a:r>
            <a:r>
              <a:rPr lang="en-GB" dirty="0" err="1">
                <a:latin typeface="Times New Roman" pitchFamily="18" charset="0"/>
              </a:rPr>
              <a:t>metel</a:t>
            </a:r>
            <a:r>
              <a:rPr lang="en-GB" dirty="0">
                <a:latin typeface="Times New Roman" pitchFamily="18" charset="0"/>
              </a:rPr>
              <a:t> </a:t>
            </a:r>
            <a:r>
              <a:rPr lang="en-GB" dirty="0" err="1">
                <a:latin typeface="Times New Roman" pitchFamily="18" charset="0"/>
              </a:rPr>
              <a:t>caeedig</a:t>
            </a:r>
            <a:r>
              <a:rPr lang="en-GB" dirty="0">
                <a:latin typeface="Times New Roman" pitchFamily="18" charset="0"/>
              </a:rPr>
              <a:t>
</a:t>
            </a:r>
            <a:r>
              <a:rPr lang="en-GB" dirty="0" err="1">
                <a:latin typeface="Times New Roman" pitchFamily="18" charset="0"/>
              </a:rPr>
              <a:t>Peidiwch</a:t>
            </a:r>
            <a:r>
              <a:rPr lang="en-GB" dirty="0">
                <a:latin typeface="Times New Roman" pitchFamily="18" charset="0"/>
              </a:rPr>
              <a:t> </a:t>
            </a:r>
            <a:r>
              <a:rPr lang="en-GB" dirty="0" err="1">
                <a:latin typeface="Times New Roman" pitchFamily="18" charset="0"/>
              </a:rPr>
              <a:t>byth</a:t>
            </a:r>
            <a:r>
              <a:rPr lang="en-GB" dirty="0">
                <a:latin typeface="Times New Roman" pitchFamily="18" charset="0"/>
              </a:rPr>
              <a:t> â </a:t>
            </a:r>
            <a:r>
              <a:rPr lang="en-GB" dirty="0" err="1">
                <a:latin typeface="Times New Roman" pitchFamily="18" charset="0"/>
              </a:rPr>
              <a:t>mynd</a:t>
            </a:r>
            <a:r>
              <a:rPr lang="en-GB" dirty="0">
                <a:latin typeface="Times New Roman" pitchFamily="18" charset="0"/>
              </a:rPr>
              <a:t> </a:t>
            </a:r>
            <a:r>
              <a:rPr lang="en-GB" dirty="0" err="1">
                <a:latin typeface="Times New Roman" pitchFamily="18" charset="0"/>
              </a:rPr>
              <a:t>yn</a:t>
            </a:r>
            <a:r>
              <a:rPr lang="en-GB" dirty="0">
                <a:latin typeface="Times New Roman" pitchFamily="18" charset="0"/>
              </a:rPr>
              <a:t> </a:t>
            </a:r>
            <a:r>
              <a:rPr lang="en-GB" dirty="0" err="1">
                <a:latin typeface="Times New Roman" pitchFamily="18" charset="0"/>
              </a:rPr>
              <a:t>agos</a:t>
            </a:r>
            <a:r>
              <a:rPr lang="en-GB" dirty="0">
                <a:latin typeface="Times New Roman" pitchFamily="18" charset="0"/>
              </a:rPr>
              <a:t> at </a:t>
            </a:r>
            <a:r>
              <a:rPr lang="en-GB" dirty="0" err="1">
                <a:latin typeface="Times New Roman" pitchFamily="18" charset="0"/>
              </a:rPr>
              <a:t>dân</a:t>
            </a:r>
            <a:r>
              <a:rPr lang="en-GB" dirty="0">
                <a:latin typeface="Times New Roman" pitchFamily="18" charset="0"/>
              </a:rPr>
              <a:t> </a:t>
            </a:r>
            <a:r>
              <a:rPr lang="en-GB" dirty="0" err="1">
                <a:latin typeface="Times New Roman" pitchFamily="18" charset="0"/>
              </a:rPr>
              <a:t>gwyllt</a:t>
            </a:r>
            <a:r>
              <a:rPr lang="en-GB" dirty="0">
                <a:latin typeface="Times New Roman" pitchFamily="18" charset="0"/>
              </a:rPr>
              <a:t> </a:t>
            </a:r>
            <a:r>
              <a:rPr lang="en-GB" dirty="0" err="1">
                <a:latin typeface="Times New Roman" pitchFamily="18" charset="0"/>
              </a:rPr>
              <a:t>sydd</a:t>
            </a:r>
            <a:r>
              <a:rPr lang="en-GB" dirty="0">
                <a:latin typeface="Times New Roman" pitchFamily="18" charset="0"/>
              </a:rPr>
              <a:t> </a:t>
            </a:r>
            <a:r>
              <a:rPr lang="en-GB" dirty="0" err="1">
                <a:latin typeface="Times New Roman" pitchFamily="18" charset="0"/>
              </a:rPr>
              <a:t>wedi'i</a:t>
            </a:r>
            <a:r>
              <a:rPr lang="en-GB" dirty="0">
                <a:latin typeface="Times New Roman" pitchFamily="18" charset="0"/>
              </a:rPr>
              <a:t> </a:t>
            </a:r>
            <a:r>
              <a:rPr lang="en-GB" dirty="0" err="1">
                <a:latin typeface="Times New Roman" pitchFamily="18" charset="0"/>
              </a:rPr>
              <a:t>oleuo</a:t>
            </a:r>
            <a:r>
              <a:rPr lang="en-GB" dirty="0">
                <a:latin typeface="Times New Roman" pitchFamily="18" charset="0"/>
              </a:rPr>
              <a:t>
</a:t>
            </a:r>
            <a:r>
              <a:rPr lang="en-GB" dirty="0" err="1">
                <a:latin typeface="Times New Roman" pitchFamily="18" charset="0"/>
              </a:rPr>
              <a:t>Sefwch</a:t>
            </a:r>
            <a:r>
              <a:rPr lang="en-GB" dirty="0">
                <a:latin typeface="Times New Roman" pitchFamily="18" charset="0"/>
              </a:rPr>
              <a:t> </a:t>
            </a:r>
            <a:r>
              <a:rPr lang="en-GB" dirty="0" err="1">
                <a:latin typeface="Times New Roman" pitchFamily="18" charset="0"/>
              </a:rPr>
              <a:t>yn</a:t>
            </a:r>
            <a:r>
              <a:rPr lang="en-GB" dirty="0">
                <a:latin typeface="Times New Roman" pitchFamily="18" charset="0"/>
              </a:rPr>
              <a:t> bell </a:t>
            </a:r>
            <a:r>
              <a:rPr lang="en-GB" dirty="0" err="1">
                <a:latin typeface="Times New Roman" pitchFamily="18" charset="0"/>
              </a:rPr>
              <a:t>yn</a:t>
            </a:r>
            <a:r>
              <a:rPr lang="en-GB" dirty="0">
                <a:latin typeface="Times New Roman" pitchFamily="18" charset="0"/>
              </a:rPr>
              <a:t> </a:t>
            </a:r>
            <a:r>
              <a:rPr lang="en-GB" dirty="0" err="1">
                <a:latin typeface="Times New Roman" pitchFamily="18" charset="0"/>
              </a:rPr>
              <a:t>ol</a:t>
            </a:r>
            <a:r>
              <a:rPr lang="en-GB" dirty="0">
                <a:latin typeface="Times New Roman" pitchFamily="18" charset="0"/>
              </a:rPr>
              <a:t> 
</a:t>
            </a:r>
            <a:r>
              <a:rPr lang="en-GB" dirty="0" err="1">
                <a:latin typeface="Times New Roman" pitchFamily="18" charset="0"/>
              </a:rPr>
              <a:t>Peidiwch</a:t>
            </a:r>
            <a:r>
              <a:rPr lang="en-GB" dirty="0">
                <a:latin typeface="Times New Roman" pitchFamily="18" charset="0"/>
              </a:rPr>
              <a:t> </a:t>
            </a:r>
            <a:r>
              <a:rPr lang="en-GB" dirty="0" err="1">
                <a:latin typeface="Times New Roman" pitchFamily="18" charset="0"/>
              </a:rPr>
              <a:t>byth</a:t>
            </a:r>
            <a:r>
              <a:rPr lang="en-GB" dirty="0">
                <a:latin typeface="Times New Roman" pitchFamily="18" charset="0"/>
              </a:rPr>
              <a:t> â </a:t>
            </a:r>
            <a:r>
              <a:rPr lang="en-GB" dirty="0" err="1">
                <a:latin typeface="Times New Roman" pitchFamily="18" charset="0"/>
              </a:rPr>
              <a:t>rhoi</a:t>
            </a:r>
            <a:r>
              <a:rPr lang="en-GB" dirty="0">
                <a:latin typeface="Times New Roman" pitchFamily="18" charset="0"/>
              </a:rPr>
              <a:t> </a:t>
            </a:r>
            <a:r>
              <a:rPr lang="en-GB" dirty="0" err="1">
                <a:latin typeface="Times New Roman" pitchFamily="18" charset="0"/>
              </a:rPr>
              <a:t>tân</a:t>
            </a:r>
            <a:r>
              <a:rPr lang="en-GB" dirty="0">
                <a:latin typeface="Times New Roman" pitchFamily="18" charset="0"/>
              </a:rPr>
              <a:t> </a:t>
            </a:r>
            <a:r>
              <a:rPr lang="en-GB" dirty="0" err="1">
                <a:latin typeface="Times New Roman" pitchFamily="18" charset="0"/>
              </a:rPr>
              <a:t>gwyllt</a:t>
            </a:r>
            <a:r>
              <a:rPr lang="en-GB" dirty="0">
                <a:latin typeface="Times New Roman" pitchFamily="18" charset="0"/>
              </a:rPr>
              <a:t> </a:t>
            </a:r>
            <a:r>
              <a:rPr lang="en-GB" dirty="0" err="1">
                <a:latin typeface="Times New Roman" pitchFamily="18" charset="0"/>
              </a:rPr>
              <a:t>yn</a:t>
            </a:r>
            <a:r>
              <a:rPr lang="en-GB" dirty="0">
                <a:latin typeface="Times New Roman" pitchFamily="18" charset="0"/>
              </a:rPr>
              <a:t> </a:t>
            </a:r>
            <a:r>
              <a:rPr lang="en-GB" dirty="0" err="1">
                <a:latin typeface="Times New Roman" pitchFamily="18" charset="0"/>
              </a:rPr>
              <a:t>eich</a:t>
            </a:r>
            <a:r>
              <a:rPr lang="en-GB" dirty="0">
                <a:latin typeface="Times New Roman" pitchFamily="18" charset="0"/>
              </a:rPr>
              <a:t> </a:t>
            </a:r>
            <a:r>
              <a:rPr lang="en-GB" dirty="0" err="1">
                <a:latin typeface="Times New Roman" pitchFamily="18" charset="0"/>
              </a:rPr>
              <a:t>poced</a:t>
            </a:r>
            <a:r>
              <a:rPr lang="en-GB" dirty="0">
                <a:latin typeface="Times New Roman" pitchFamily="18" charset="0"/>
              </a:rPr>
              <a:t> </a:t>
            </a:r>
            <a:r>
              <a:rPr lang="en-GB" dirty="0" err="1">
                <a:latin typeface="Times New Roman" pitchFamily="18" charset="0"/>
              </a:rPr>
              <a:t>na'u</a:t>
            </a:r>
            <a:r>
              <a:rPr lang="en-GB" dirty="0">
                <a:latin typeface="Times New Roman" pitchFamily="18" charset="0"/>
              </a:rPr>
              <a:t> </a:t>
            </a:r>
            <a:r>
              <a:rPr lang="en-GB" dirty="0" err="1">
                <a:latin typeface="Times New Roman" pitchFamily="18" charset="0"/>
              </a:rPr>
              <a:t>taflu</a:t>
            </a:r>
            <a:r>
              <a:rPr lang="en-GB" dirty="0">
                <a:latin typeface="Times New Roman" pitchFamily="18" charset="0"/>
              </a:rPr>
              <a:t>
</a:t>
            </a:r>
            <a:r>
              <a:rPr lang="en-GB" dirty="0" err="1">
                <a:latin typeface="Times New Roman" pitchFamily="18" charset="0"/>
              </a:rPr>
              <a:t>Taniwch</a:t>
            </a:r>
            <a:r>
              <a:rPr lang="en-GB" dirty="0">
                <a:latin typeface="Times New Roman" pitchFamily="18" charset="0"/>
              </a:rPr>
              <a:t> </a:t>
            </a:r>
            <a:r>
              <a:rPr lang="en-GB" dirty="0" err="1">
                <a:latin typeface="Times New Roman" pitchFamily="18" charset="0"/>
              </a:rPr>
              <a:t>sparclers</a:t>
            </a:r>
            <a:r>
              <a:rPr lang="en-GB" dirty="0">
                <a:latin typeface="Times New Roman" pitchFamily="18" charset="0"/>
              </a:rPr>
              <a:t> un </a:t>
            </a:r>
            <a:r>
              <a:rPr lang="en-GB" dirty="0" err="1">
                <a:latin typeface="Times New Roman" pitchFamily="18" charset="0"/>
              </a:rPr>
              <a:t>ar</a:t>
            </a:r>
            <a:r>
              <a:rPr lang="en-GB" dirty="0">
                <a:latin typeface="Times New Roman" pitchFamily="18" charset="0"/>
              </a:rPr>
              <a:t> y </a:t>
            </a:r>
            <a:r>
              <a:rPr lang="en-GB" dirty="0" err="1">
                <a:latin typeface="Times New Roman" pitchFamily="18" charset="0"/>
              </a:rPr>
              <a:t>tro</a:t>
            </a:r>
            <a:r>
              <a:rPr lang="en-GB" dirty="0">
                <a:latin typeface="Times New Roman" pitchFamily="18" charset="0"/>
              </a:rPr>
              <a:t> a </a:t>
            </a:r>
            <a:r>
              <a:rPr lang="en-GB" dirty="0" err="1">
                <a:latin typeface="Times New Roman" pitchFamily="18" charset="0"/>
              </a:rPr>
              <a:t>gwisgwch</a:t>
            </a:r>
            <a:r>
              <a:rPr lang="en-GB" dirty="0">
                <a:latin typeface="Times New Roman" pitchFamily="18" charset="0"/>
              </a:rPr>
              <a:t> </a:t>
            </a:r>
            <a:r>
              <a:rPr lang="en-GB" dirty="0" err="1">
                <a:latin typeface="Times New Roman" pitchFamily="18" charset="0"/>
              </a:rPr>
              <a:t>fenig</a:t>
            </a:r>
            <a:r>
              <a:rPr lang="en-GB" dirty="0">
                <a:latin typeface="Times New Roman" pitchFamily="18" charset="0"/>
              </a:rPr>
              <a:t>
</a:t>
            </a:r>
            <a:r>
              <a:rPr lang="en-GB" dirty="0" err="1">
                <a:latin typeface="Times New Roman" pitchFamily="18" charset="0"/>
              </a:rPr>
              <a:t>Cadwch</a:t>
            </a:r>
            <a:r>
              <a:rPr lang="en-GB" dirty="0">
                <a:latin typeface="Times New Roman" pitchFamily="18" charset="0"/>
              </a:rPr>
              <a:t> </a:t>
            </a:r>
            <a:r>
              <a:rPr lang="en-GB" dirty="0" err="1">
                <a:latin typeface="Times New Roman" pitchFamily="18" charset="0"/>
              </a:rPr>
              <a:t>anifeiliaid</a:t>
            </a:r>
            <a:r>
              <a:rPr lang="en-GB" dirty="0">
                <a:latin typeface="Times New Roman" pitchFamily="18" charset="0"/>
              </a:rPr>
              <a:t> </a:t>
            </a:r>
            <a:r>
              <a:rPr lang="en-GB" dirty="0" err="1">
                <a:latin typeface="Times New Roman" pitchFamily="18" charset="0"/>
              </a:rPr>
              <a:t>anwes</a:t>
            </a:r>
            <a:r>
              <a:rPr lang="en-GB" dirty="0">
                <a:latin typeface="Times New Roman" pitchFamily="18" charset="0"/>
              </a:rPr>
              <a:t> dan do
</a:t>
            </a:r>
          </a:p>
          <a:p>
            <a:endParaRPr lang="en-GB" dirty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fld id="{58EC0D0B-B8B6-4782-8C7D-A69EAF2D3AFA}" type="slidenum">
              <a:rPr lang="en-GB" sz="1200" smtClean="0"/>
              <a:pPr/>
              <a:t>12</a:t>
            </a:fld>
            <a:endParaRPr lang="en-GB" sz="1200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dirty="0" err="1">
                <a:latin typeface="+mn-lt"/>
              </a:rPr>
              <a:t>Bydd</a:t>
            </a:r>
            <a:r>
              <a:rPr lang="en-GB" dirty="0">
                <a:latin typeface="+mn-lt"/>
              </a:rPr>
              <a:t> </a:t>
            </a:r>
            <a:r>
              <a:rPr lang="en-GB" dirty="0" err="1">
                <a:latin typeface="+mn-lt"/>
              </a:rPr>
              <a:t>yr</a:t>
            </a:r>
            <a:r>
              <a:rPr lang="en-GB" dirty="0">
                <a:latin typeface="+mn-lt"/>
              </a:rPr>
              <a:t> </a:t>
            </a:r>
            <a:r>
              <a:rPr lang="en-GB" dirty="0" err="1">
                <a:latin typeface="+mn-lt"/>
              </a:rPr>
              <a:t>heddlu'n</a:t>
            </a:r>
            <a:r>
              <a:rPr lang="en-GB" dirty="0">
                <a:latin typeface="+mn-lt"/>
              </a:rPr>
              <a:t> </a:t>
            </a:r>
            <a:r>
              <a:rPr lang="en-GB" dirty="0" err="1">
                <a:latin typeface="+mn-lt"/>
              </a:rPr>
              <a:t>ymateb</a:t>
            </a:r>
            <a:r>
              <a:rPr lang="en-GB" dirty="0">
                <a:latin typeface="+mn-lt"/>
              </a:rPr>
              <a:t> </a:t>
            </a:r>
            <a:r>
              <a:rPr lang="en-GB" dirty="0" err="1">
                <a:latin typeface="+mn-lt"/>
              </a:rPr>
              <a:t>i'r</a:t>
            </a:r>
            <a:r>
              <a:rPr lang="en-GB" dirty="0">
                <a:latin typeface="+mn-lt"/>
              </a:rPr>
              <a:t> </a:t>
            </a:r>
            <a:r>
              <a:rPr lang="en-GB" dirty="0" err="1">
                <a:latin typeface="+mn-lt"/>
              </a:rPr>
              <a:t>defnydd</a:t>
            </a:r>
            <a:r>
              <a:rPr lang="en-GB" dirty="0">
                <a:latin typeface="+mn-lt"/>
              </a:rPr>
              <a:t> </a:t>
            </a:r>
            <a:r>
              <a:rPr lang="en-GB" dirty="0" err="1">
                <a:latin typeface="+mn-lt"/>
              </a:rPr>
              <a:t>anghyfreithlon</a:t>
            </a:r>
            <a:r>
              <a:rPr lang="en-GB" dirty="0">
                <a:latin typeface="+mn-lt"/>
              </a:rPr>
              <a:t> o </a:t>
            </a:r>
            <a:r>
              <a:rPr lang="en-GB" dirty="0" err="1">
                <a:latin typeface="+mn-lt"/>
              </a:rPr>
              <a:t>dân</a:t>
            </a:r>
            <a:r>
              <a:rPr lang="en-GB" dirty="0">
                <a:latin typeface="+mn-lt"/>
              </a:rPr>
              <a:t> </a:t>
            </a:r>
            <a:r>
              <a:rPr lang="en-GB" dirty="0" err="1">
                <a:latin typeface="+mn-lt"/>
              </a:rPr>
              <a:t>gwyllt</a:t>
            </a:r>
            <a:r>
              <a:rPr lang="en-GB" dirty="0">
                <a:latin typeface="+mn-lt"/>
              </a:rPr>
              <a:t>.
</a:t>
            </a:r>
            <a:r>
              <a:rPr lang="en-GB" dirty="0" err="1">
                <a:latin typeface="+mn-lt"/>
              </a:rPr>
              <a:t>Rhaid</a:t>
            </a:r>
            <a:r>
              <a:rPr lang="en-GB" dirty="0">
                <a:latin typeface="+mn-lt"/>
              </a:rPr>
              <a:t> </a:t>
            </a:r>
            <a:r>
              <a:rPr lang="en-GB" dirty="0" err="1">
                <a:latin typeface="+mn-lt"/>
              </a:rPr>
              <a:t>i</a:t>
            </a:r>
            <a:r>
              <a:rPr lang="en-GB" dirty="0">
                <a:latin typeface="+mn-lt"/>
              </a:rPr>
              <a:t> chi </a:t>
            </a:r>
            <a:r>
              <a:rPr lang="en-GB" dirty="0" err="1">
                <a:latin typeface="+mn-lt"/>
              </a:rPr>
              <a:t>fod</a:t>
            </a:r>
            <a:r>
              <a:rPr lang="en-GB" dirty="0">
                <a:latin typeface="+mn-lt"/>
              </a:rPr>
              <a:t> </a:t>
            </a:r>
            <a:r>
              <a:rPr lang="en-GB" dirty="0" err="1">
                <a:latin typeface="+mn-lt"/>
              </a:rPr>
              <a:t>dros</a:t>
            </a:r>
            <a:r>
              <a:rPr lang="en-GB" dirty="0">
                <a:latin typeface="+mn-lt"/>
              </a:rPr>
              <a:t> 18 </a:t>
            </a:r>
            <a:r>
              <a:rPr lang="en-GB" dirty="0" err="1">
                <a:latin typeface="+mn-lt"/>
              </a:rPr>
              <a:t>oed</a:t>
            </a:r>
            <a:r>
              <a:rPr lang="en-GB" dirty="0">
                <a:latin typeface="+mn-lt"/>
              </a:rPr>
              <a:t> </a:t>
            </a:r>
            <a:r>
              <a:rPr lang="en-GB" dirty="0" err="1">
                <a:latin typeface="+mn-lt"/>
              </a:rPr>
              <a:t>i</a:t>
            </a:r>
            <a:r>
              <a:rPr lang="en-GB" dirty="0">
                <a:latin typeface="+mn-lt"/>
              </a:rPr>
              <a:t> </a:t>
            </a:r>
            <a:r>
              <a:rPr lang="en-GB" dirty="0" err="1">
                <a:latin typeface="+mn-lt"/>
              </a:rPr>
              <a:t>brynu</a:t>
            </a:r>
            <a:r>
              <a:rPr lang="en-GB" dirty="0">
                <a:latin typeface="+mn-lt"/>
              </a:rPr>
              <a:t> a </a:t>
            </a:r>
            <a:r>
              <a:rPr lang="en-GB" dirty="0" err="1">
                <a:latin typeface="+mn-lt"/>
              </a:rPr>
              <a:t>defnyddio</a:t>
            </a:r>
            <a:r>
              <a:rPr lang="en-GB" dirty="0">
                <a:latin typeface="+mn-lt"/>
              </a:rPr>
              <a:t> </a:t>
            </a:r>
            <a:r>
              <a:rPr lang="en-GB" dirty="0" err="1">
                <a:latin typeface="+mn-lt"/>
              </a:rPr>
              <a:t>tân</a:t>
            </a:r>
            <a:r>
              <a:rPr lang="en-GB" dirty="0">
                <a:latin typeface="+mn-lt"/>
              </a:rPr>
              <a:t> </a:t>
            </a:r>
            <a:r>
              <a:rPr lang="en-GB" dirty="0" err="1">
                <a:latin typeface="+mn-lt"/>
              </a:rPr>
              <a:t>gwyllt</a:t>
            </a:r>
            <a:r>
              <a:rPr lang="en-GB" dirty="0">
                <a:latin typeface="+mn-lt"/>
              </a:rPr>
              <a:t>.
</a:t>
            </a:r>
            <a:r>
              <a:rPr lang="en-GB" dirty="0" err="1">
                <a:latin typeface="+mn-lt"/>
              </a:rPr>
              <a:t>Os</a:t>
            </a:r>
            <a:r>
              <a:rPr lang="en-GB" dirty="0">
                <a:latin typeface="+mn-lt"/>
              </a:rPr>
              <a:t> </a:t>
            </a:r>
            <a:r>
              <a:rPr lang="en-GB" dirty="0" err="1">
                <a:latin typeface="+mn-lt"/>
              </a:rPr>
              <a:t>cewch</a:t>
            </a:r>
            <a:r>
              <a:rPr lang="en-GB" dirty="0">
                <a:latin typeface="+mn-lt"/>
              </a:rPr>
              <a:t> </a:t>
            </a:r>
            <a:r>
              <a:rPr lang="en-GB" dirty="0" err="1">
                <a:latin typeface="+mn-lt"/>
              </a:rPr>
              <a:t>eich</a:t>
            </a:r>
            <a:r>
              <a:rPr lang="en-GB" dirty="0">
                <a:latin typeface="+mn-lt"/>
              </a:rPr>
              <a:t> </a:t>
            </a:r>
            <a:r>
              <a:rPr lang="en-GB" dirty="0" err="1">
                <a:latin typeface="+mn-lt"/>
              </a:rPr>
              <a:t>canfod</a:t>
            </a:r>
            <a:r>
              <a:rPr lang="en-GB" dirty="0">
                <a:latin typeface="+mn-lt"/>
              </a:rPr>
              <a:t> </a:t>
            </a:r>
            <a:r>
              <a:rPr lang="en-GB" dirty="0" err="1">
                <a:latin typeface="+mn-lt"/>
              </a:rPr>
              <a:t>yn</a:t>
            </a:r>
            <a:r>
              <a:rPr lang="en-GB" dirty="0">
                <a:latin typeface="+mn-lt"/>
              </a:rPr>
              <a:t> </a:t>
            </a:r>
            <a:r>
              <a:rPr lang="en-GB" dirty="0" err="1">
                <a:latin typeface="+mn-lt"/>
              </a:rPr>
              <a:t>meddu</a:t>
            </a:r>
            <a:r>
              <a:rPr lang="en-GB" dirty="0">
                <a:latin typeface="+mn-lt"/>
              </a:rPr>
              <a:t> </a:t>
            </a:r>
            <a:r>
              <a:rPr lang="en-GB" dirty="0" err="1">
                <a:latin typeface="+mn-lt"/>
              </a:rPr>
              <a:t>ar</a:t>
            </a:r>
            <a:r>
              <a:rPr lang="en-GB" dirty="0">
                <a:latin typeface="+mn-lt"/>
              </a:rPr>
              <a:t> </a:t>
            </a:r>
            <a:r>
              <a:rPr lang="en-GB" dirty="0" err="1">
                <a:latin typeface="+mn-lt"/>
              </a:rPr>
              <a:t>dân</a:t>
            </a:r>
            <a:r>
              <a:rPr lang="en-GB" dirty="0">
                <a:latin typeface="+mn-lt"/>
              </a:rPr>
              <a:t> </a:t>
            </a:r>
            <a:r>
              <a:rPr lang="en-GB" dirty="0" err="1">
                <a:latin typeface="+mn-lt"/>
              </a:rPr>
              <a:t>gwyllt</a:t>
            </a:r>
            <a:r>
              <a:rPr lang="en-GB" dirty="0">
                <a:latin typeface="+mn-lt"/>
              </a:rPr>
              <a:t>, </a:t>
            </a:r>
            <a:r>
              <a:rPr lang="en-GB" dirty="0" err="1">
                <a:latin typeface="+mn-lt"/>
              </a:rPr>
              <a:t>yn</a:t>
            </a:r>
            <a:r>
              <a:rPr lang="en-GB" dirty="0">
                <a:latin typeface="+mn-lt"/>
              </a:rPr>
              <a:t> </a:t>
            </a:r>
            <a:r>
              <a:rPr lang="en-GB" dirty="0" err="1">
                <a:latin typeface="+mn-lt"/>
              </a:rPr>
              <a:t>ei</a:t>
            </a:r>
            <a:r>
              <a:rPr lang="en-GB" dirty="0">
                <a:latin typeface="+mn-lt"/>
              </a:rPr>
              <a:t> </a:t>
            </a:r>
            <a:r>
              <a:rPr lang="en-GB" dirty="0" err="1">
                <a:latin typeface="+mn-lt"/>
              </a:rPr>
              <a:t>gyflenwi</a:t>
            </a:r>
            <a:r>
              <a:rPr lang="en-GB" dirty="0">
                <a:latin typeface="+mn-lt"/>
              </a:rPr>
              <a:t> </a:t>
            </a:r>
            <a:r>
              <a:rPr lang="en-GB" dirty="0" err="1">
                <a:latin typeface="+mn-lt"/>
              </a:rPr>
              <a:t>neu'n</a:t>
            </a:r>
            <a:r>
              <a:rPr lang="en-GB" dirty="0">
                <a:latin typeface="+mn-lt"/>
              </a:rPr>
              <a:t> </a:t>
            </a:r>
            <a:r>
              <a:rPr lang="en-GB" dirty="0" err="1">
                <a:latin typeface="+mn-lt"/>
              </a:rPr>
              <a:t>ei</a:t>
            </a:r>
            <a:r>
              <a:rPr lang="en-GB" dirty="0">
                <a:latin typeface="+mn-lt"/>
              </a:rPr>
              <a:t> </a:t>
            </a:r>
            <a:r>
              <a:rPr lang="en-GB" dirty="0" err="1">
                <a:latin typeface="+mn-lt"/>
              </a:rPr>
              <a:t>ddefnyddio</a:t>
            </a:r>
            <a:r>
              <a:rPr lang="en-GB" dirty="0">
                <a:latin typeface="+mn-lt"/>
              </a:rPr>
              <a:t>, </a:t>
            </a:r>
            <a:r>
              <a:rPr lang="en-GB" dirty="0" err="1">
                <a:latin typeface="+mn-lt"/>
              </a:rPr>
              <a:t>gallech</a:t>
            </a:r>
            <a:r>
              <a:rPr lang="en-GB" dirty="0">
                <a:latin typeface="+mn-lt"/>
              </a:rPr>
              <a:t> </a:t>
            </a:r>
            <a:r>
              <a:rPr lang="en-GB" dirty="0" err="1">
                <a:latin typeface="+mn-lt"/>
              </a:rPr>
              <a:t>gael</a:t>
            </a:r>
            <a:r>
              <a:rPr lang="en-GB" dirty="0">
                <a:latin typeface="+mn-lt"/>
              </a:rPr>
              <a:t> </a:t>
            </a:r>
            <a:r>
              <a:rPr lang="en-GB" dirty="0" err="1">
                <a:latin typeface="+mn-lt"/>
              </a:rPr>
              <a:t>eich</a:t>
            </a:r>
            <a:r>
              <a:rPr lang="en-GB" dirty="0">
                <a:latin typeface="+mn-lt"/>
              </a:rPr>
              <a:t> </a:t>
            </a:r>
            <a:r>
              <a:rPr lang="en-GB" dirty="0" err="1">
                <a:latin typeface="+mn-lt"/>
              </a:rPr>
              <a:t>arestio</a:t>
            </a:r>
            <a:r>
              <a:rPr lang="en-GB" dirty="0">
                <a:latin typeface="+mn-lt"/>
              </a:rPr>
              <a:t>.
</a:t>
            </a:r>
            <a:endParaRPr lang="en-GB" baseline="0" dirty="0">
              <a:latin typeface="+mn-lt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dirty="0">
                <a:latin typeface="Times New Roman" pitchFamily="18" charset="0"/>
              </a:rPr>
              <a:t>
</a:t>
            </a:r>
            <a:r>
              <a:rPr lang="en-GB" dirty="0" err="1">
                <a:latin typeface="Times New Roman" pitchFamily="18" charset="0"/>
              </a:rPr>
              <a:t>Mae'r</a:t>
            </a:r>
            <a:r>
              <a:rPr lang="en-GB" dirty="0">
                <a:latin typeface="Times New Roman" pitchFamily="18" charset="0"/>
              </a:rPr>
              <a:t> </a:t>
            </a:r>
            <a:r>
              <a:rPr lang="en-GB" dirty="0" err="1">
                <a:latin typeface="Times New Roman" pitchFamily="18" charset="0"/>
              </a:rPr>
              <a:t>gwasanaeth</a:t>
            </a:r>
            <a:r>
              <a:rPr lang="en-GB" dirty="0">
                <a:latin typeface="Times New Roman" pitchFamily="18" charset="0"/>
              </a:rPr>
              <a:t> </a:t>
            </a:r>
            <a:r>
              <a:rPr lang="en-GB" dirty="0" err="1">
                <a:latin typeface="Times New Roman" pitchFamily="18" charset="0"/>
              </a:rPr>
              <a:t>tân</a:t>
            </a:r>
            <a:r>
              <a:rPr lang="en-GB" dirty="0">
                <a:latin typeface="Times New Roman" pitchFamily="18" charset="0"/>
              </a:rPr>
              <a:t> </a:t>
            </a:r>
            <a:r>
              <a:rPr lang="en-GB" dirty="0" err="1">
                <a:latin typeface="Times New Roman" pitchFamily="18" charset="0"/>
              </a:rPr>
              <a:t>wedi</a:t>
            </a:r>
            <a:r>
              <a:rPr lang="en-GB" dirty="0">
                <a:latin typeface="Times New Roman" pitchFamily="18" charset="0"/>
              </a:rPr>
              <a:t> </a:t>
            </a:r>
            <a:r>
              <a:rPr lang="en-GB" dirty="0" err="1">
                <a:latin typeface="Times New Roman" pitchFamily="18" charset="0"/>
              </a:rPr>
              <a:t>tynnu</a:t>
            </a:r>
            <a:r>
              <a:rPr lang="en-GB" dirty="0">
                <a:latin typeface="Times New Roman" pitchFamily="18" charset="0"/>
              </a:rPr>
              <a:t> </a:t>
            </a:r>
            <a:r>
              <a:rPr lang="en-GB" dirty="0" err="1">
                <a:latin typeface="Times New Roman" pitchFamily="18" charset="0"/>
              </a:rPr>
              <a:t>sylw</a:t>
            </a:r>
            <a:r>
              <a:rPr lang="en-GB" dirty="0">
                <a:latin typeface="Times New Roman" pitchFamily="18" charset="0"/>
              </a:rPr>
              <a:t> at y </a:t>
            </a:r>
            <a:r>
              <a:rPr lang="en-GB" dirty="0" err="1">
                <a:latin typeface="Times New Roman" pitchFamily="18" charset="0"/>
              </a:rPr>
              <a:t>ffaith</a:t>
            </a:r>
            <a:r>
              <a:rPr lang="en-GB" dirty="0">
                <a:latin typeface="Times New Roman" pitchFamily="18" charset="0"/>
              </a:rPr>
              <a:t> </a:t>
            </a:r>
            <a:r>
              <a:rPr lang="en-GB" dirty="0" err="1">
                <a:latin typeface="Times New Roman" pitchFamily="18" charset="0"/>
              </a:rPr>
              <a:t>mai</a:t>
            </a:r>
            <a:r>
              <a:rPr lang="en-GB" dirty="0">
                <a:latin typeface="Times New Roman" pitchFamily="18" charset="0"/>
              </a:rPr>
              <a:t> </a:t>
            </a:r>
            <a:r>
              <a:rPr lang="en-GB" dirty="0" err="1">
                <a:latin typeface="Times New Roman" pitchFamily="18" charset="0"/>
              </a:rPr>
              <a:t>arddangosfeydd</a:t>
            </a:r>
            <a:r>
              <a:rPr lang="en-GB" dirty="0">
                <a:latin typeface="Times New Roman" pitchFamily="18" charset="0"/>
              </a:rPr>
              <a:t> </a:t>
            </a:r>
            <a:r>
              <a:rPr lang="en-GB" dirty="0" err="1">
                <a:latin typeface="Times New Roman" pitchFamily="18" charset="0"/>
              </a:rPr>
              <a:t>wedi'u</a:t>
            </a:r>
            <a:r>
              <a:rPr lang="en-GB" dirty="0">
                <a:latin typeface="Times New Roman" pitchFamily="18" charset="0"/>
              </a:rPr>
              <a:t> </a:t>
            </a:r>
            <a:r>
              <a:rPr lang="en-GB" dirty="0" err="1">
                <a:latin typeface="Times New Roman" pitchFamily="18" charset="0"/>
              </a:rPr>
              <a:t>trefnu</a:t>
            </a:r>
            <a:r>
              <a:rPr lang="en-GB" dirty="0">
                <a:latin typeface="Times New Roman" pitchFamily="18" charset="0"/>
              </a:rPr>
              <a:t> </a:t>
            </a:r>
            <a:r>
              <a:rPr lang="en-GB" dirty="0" err="1">
                <a:latin typeface="Times New Roman" pitchFamily="18" charset="0"/>
              </a:rPr>
              <a:t>yw'r</a:t>
            </a:r>
            <a:r>
              <a:rPr lang="en-GB" dirty="0">
                <a:latin typeface="Times New Roman" pitchFamily="18" charset="0"/>
              </a:rPr>
              <a:t> </a:t>
            </a:r>
            <a:r>
              <a:rPr lang="en-GB" dirty="0" err="1">
                <a:latin typeface="Times New Roman" pitchFamily="18" charset="0"/>
              </a:rPr>
              <a:t>opsiwn</a:t>
            </a:r>
            <a:r>
              <a:rPr lang="en-GB" dirty="0">
                <a:latin typeface="Times New Roman" pitchFamily="18" charset="0"/>
              </a:rPr>
              <a:t> </a:t>
            </a:r>
            <a:r>
              <a:rPr lang="en-GB" dirty="0" err="1">
                <a:latin typeface="Times New Roman" pitchFamily="18" charset="0"/>
              </a:rPr>
              <a:t>mwyaf</a:t>
            </a:r>
            <a:r>
              <a:rPr lang="en-GB" dirty="0">
                <a:latin typeface="Times New Roman" pitchFamily="18" charset="0"/>
              </a:rPr>
              <a:t> </a:t>
            </a:r>
            <a:r>
              <a:rPr lang="en-GB" dirty="0" err="1">
                <a:latin typeface="Times New Roman" pitchFamily="18" charset="0"/>
              </a:rPr>
              <a:t>diogel</a:t>
            </a:r>
            <a:r>
              <a:rPr lang="en-GB" dirty="0">
                <a:latin typeface="Times New Roman" pitchFamily="18" charset="0"/>
              </a:rPr>
              <a:t> </a:t>
            </a:r>
            <a:r>
              <a:rPr lang="en-GB" dirty="0" err="1">
                <a:latin typeface="Times New Roman" pitchFamily="18" charset="0"/>
              </a:rPr>
              <a:t>ar</a:t>
            </a:r>
            <a:r>
              <a:rPr lang="en-GB" dirty="0">
                <a:latin typeface="Times New Roman" pitchFamily="18" charset="0"/>
              </a:rPr>
              <a:t> </a:t>
            </a:r>
            <a:r>
              <a:rPr lang="en-GB" dirty="0" err="1">
                <a:latin typeface="Times New Roman" pitchFamily="18" charset="0"/>
              </a:rPr>
              <a:t>noson</a:t>
            </a:r>
            <a:r>
              <a:rPr lang="en-GB" dirty="0">
                <a:latin typeface="Times New Roman" pitchFamily="18" charset="0"/>
              </a:rPr>
              <a:t> </a:t>
            </a:r>
            <a:r>
              <a:rPr lang="en-GB" dirty="0" err="1">
                <a:latin typeface="Times New Roman" pitchFamily="18" charset="0"/>
              </a:rPr>
              <a:t>tân</a:t>
            </a:r>
            <a:r>
              <a:rPr lang="en-GB" dirty="0">
                <a:latin typeface="Times New Roman" pitchFamily="18" charset="0"/>
              </a:rPr>
              <a:t> </a:t>
            </a:r>
            <a:r>
              <a:rPr lang="en-GB" dirty="0" err="1">
                <a:latin typeface="Times New Roman" pitchFamily="18" charset="0"/>
              </a:rPr>
              <a:t>gwyllt</a:t>
            </a:r>
            <a:r>
              <a:rPr lang="en-GB" dirty="0">
                <a:latin typeface="Times New Roman" pitchFamily="18" charset="0"/>
              </a:rPr>
              <a:t>.
</a:t>
            </a:r>
            <a:r>
              <a:rPr lang="en-GB" dirty="0" err="1">
                <a:latin typeface="Times New Roman" pitchFamily="18" charset="0"/>
              </a:rPr>
              <a:t>Mae'r</a:t>
            </a:r>
            <a:r>
              <a:rPr lang="en-GB" dirty="0">
                <a:latin typeface="Times New Roman" pitchFamily="18" charset="0"/>
              </a:rPr>
              <a:t> </a:t>
            </a:r>
            <a:r>
              <a:rPr lang="en-GB" dirty="0" err="1">
                <a:latin typeface="Times New Roman" pitchFamily="18" charset="0"/>
              </a:rPr>
              <a:t>rhain</a:t>
            </a:r>
            <a:r>
              <a:rPr lang="en-GB" dirty="0">
                <a:latin typeface="Times New Roman" pitchFamily="18" charset="0"/>
              </a:rPr>
              <a:t> </a:t>
            </a:r>
            <a:r>
              <a:rPr lang="en-GB" dirty="0" err="1">
                <a:latin typeface="Times New Roman" pitchFamily="18" charset="0"/>
              </a:rPr>
              <a:t>yn</a:t>
            </a:r>
            <a:r>
              <a:rPr lang="en-GB" dirty="0">
                <a:latin typeface="Times New Roman" pitchFamily="18" charset="0"/>
              </a:rPr>
              <a:t> </a:t>
            </a:r>
            <a:r>
              <a:rPr lang="en-GB" dirty="0" err="1">
                <a:latin typeface="Times New Roman" pitchFamily="18" charset="0"/>
              </a:rPr>
              <a:t>fwy</a:t>
            </a:r>
            <a:r>
              <a:rPr lang="en-GB" dirty="0">
                <a:latin typeface="Times New Roman" pitchFamily="18" charset="0"/>
              </a:rPr>
              <a:t> ac </a:t>
            </a:r>
            <a:r>
              <a:rPr lang="en-GB" dirty="0" err="1">
                <a:latin typeface="Times New Roman" pitchFamily="18" charset="0"/>
              </a:rPr>
              <a:t>yn</a:t>
            </a:r>
            <a:r>
              <a:rPr lang="en-GB" dirty="0">
                <a:latin typeface="Times New Roman" pitchFamily="18" charset="0"/>
              </a:rPr>
              <a:t> </a:t>
            </a:r>
            <a:r>
              <a:rPr lang="en-GB" dirty="0" err="1">
                <a:latin typeface="Times New Roman" pitchFamily="18" charset="0"/>
              </a:rPr>
              <a:t>fwy</a:t>
            </a:r>
            <a:r>
              <a:rPr lang="en-GB" dirty="0">
                <a:latin typeface="Times New Roman" pitchFamily="18" charset="0"/>
              </a:rPr>
              <a:t> </a:t>
            </a:r>
            <a:r>
              <a:rPr lang="en-GB" dirty="0" err="1">
                <a:latin typeface="Times New Roman" pitchFamily="18" charset="0"/>
              </a:rPr>
              <a:t>diogel</a:t>
            </a:r>
            <a:r>
              <a:rPr lang="en-GB" dirty="0">
                <a:latin typeface="Times New Roman" pitchFamily="18" charset="0"/>
              </a:rPr>
              <a:t> a gall </a:t>
            </a:r>
            <a:r>
              <a:rPr lang="en-GB" dirty="0" err="1">
                <a:latin typeface="Times New Roman" pitchFamily="18" charset="0"/>
              </a:rPr>
              <a:t>pobl</a:t>
            </a:r>
            <a:r>
              <a:rPr lang="en-GB" dirty="0">
                <a:latin typeface="Times New Roman" pitchFamily="18" charset="0"/>
              </a:rPr>
              <a:t> </a:t>
            </a:r>
            <a:r>
              <a:rPr lang="en-GB" dirty="0" err="1">
                <a:latin typeface="Times New Roman" pitchFamily="18" charset="0"/>
              </a:rPr>
              <a:t>fynd</a:t>
            </a:r>
            <a:r>
              <a:rPr lang="en-GB" dirty="0">
                <a:latin typeface="Times New Roman" pitchFamily="18" charset="0"/>
              </a:rPr>
              <a:t> </a:t>
            </a:r>
            <a:r>
              <a:rPr lang="en-GB" dirty="0" err="1">
                <a:latin typeface="Times New Roman" pitchFamily="18" charset="0"/>
              </a:rPr>
              <a:t>allan</a:t>
            </a:r>
            <a:r>
              <a:rPr lang="en-GB" dirty="0">
                <a:latin typeface="Times New Roman" pitchFamily="18" charset="0"/>
              </a:rPr>
              <a:t> a </a:t>
            </a:r>
            <a:r>
              <a:rPr lang="en-GB" dirty="0" err="1">
                <a:latin typeface="Times New Roman" pitchFamily="18" charset="0"/>
              </a:rPr>
              <a:t>chael</a:t>
            </a:r>
            <a:r>
              <a:rPr lang="en-GB" dirty="0">
                <a:latin typeface="Times New Roman" pitchFamily="18" charset="0"/>
              </a:rPr>
              <a:t> hwyl </a:t>
            </a:r>
            <a:r>
              <a:rPr lang="en-GB" dirty="0" err="1">
                <a:latin typeface="Times New Roman" pitchFamily="18" charset="0"/>
              </a:rPr>
              <a:t>gyda'i</a:t>
            </a:r>
            <a:r>
              <a:rPr lang="en-GB" dirty="0">
                <a:latin typeface="Times New Roman" pitchFamily="18" charset="0"/>
              </a:rPr>
              <a:t> </a:t>
            </a:r>
            <a:r>
              <a:rPr lang="en-GB" dirty="0" err="1">
                <a:latin typeface="Times New Roman" pitchFamily="18" charset="0"/>
              </a:rPr>
              <a:t>gilydd</a:t>
            </a:r>
            <a:r>
              <a:rPr lang="en-GB" dirty="0">
                <a:latin typeface="Times New Roman" pitchFamily="18" charset="0"/>
              </a:rPr>
              <a:t>.
</a:t>
            </a:r>
          </a:p>
          <a:p>
            <a:r>
              <a:rPr lang="en-GB" dirty="0">
                <a:latin typeface="Times New Roman" pitchFamily="18" charset="0"/>
              </a:rPr>
              <a:t> 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fld id="{E274AF46-0DA6-4DE9-A006-72593D1964A6}" type="slidenum">
              <a:rPr lang="en-GB" sz="1200" smtClean="0"/>
              <a:pPr/>
              <a:t>2</a:t>
            </a:fld>
            <a:endParaRPr lang="en-GB" sz="1200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sz="1600" dirty="0">
              <a:latin typeface="Times New Roman" pitchFamily="18" charset="0"/>
            </a:endParaRPr>
          </a:p>
          <a:p>
            <a:r>
              <a:rPr lang="en-GB" sz="1200" baseline="0" dirty="0">
                <a:latin typeface="+mj-lt"/>
              </a:rPr>
              <a:t>Heddiw, </a:t>
            </a:r>
            <a:r>
              <a:rPr lang="en-GB" sz="1200" baseline="0" dirty="0" err="1">
                <a:latin typeface="+mj-lt"/>
              </a:rPr>
              <a:t>rydych</a:t>
            </a:r>
            <a:r>
              <a:rPr lang="en-GB" sz="1200" baseline="0" dirty="0">
                <a:latin typeface="+mj-lt"/>
              </a:rPr>
              <a:t> </a:t>
            </a:r>
            <a:r>
              <a:rPr lang="en-GB" sz="1200" baseline="0" dirty="0" err="1">
                <a:latin typeface="+mj-lt"/>
              </a:rPr>
              <a:t>chi'n</a:t>
            </a:r>
            <a:r>
              <a:rPr lang="en-GB" sz="1200" baseline="0" dirty="0">
                <a:latin typeface="+mj-lt"/>
              </a:rPr>
              <a:t> </a:t>
            </a:r>
            <a:r>
              <a:rPr lang="en-GB" sz="1200" baseline="0" dirty="0" err="1">
                <a:latin typeface="+mj-lt"/>
              </a:rPr>
              <a:t>mynd</a:t>
            </a:r>
            <a:r>
              <a:rPr lang="en-GB" sz="1200" baseline="0" dirty="0">
                <a:latin typeface="+mj-lt"/>
              </a:rPr>
              <a:t> </a:t>
            </a:r>
            <a:r>
              <a:rPr lang="en-GB" sz="1200" baseline="0" dirty="0" err="1">
                <a:latin typeface="+mj-lt"/>
              </a:rPr>
              <a:t>i</a:t>
            </a:r>
            <a:r>
              <a:rPr lang="en-GB" sz="1200" baseline="0" dirty="0">
                <a:latin typeface="+mj-lt"/>
              </a:rPr>
              <a:t> </a:t>
            </a:r>
            <a:r>
              <a:rPr lang="en-GB" sz="1200" baseline="0" dirty="0" err="1">
                <a:latin typeface="+mj-lt"/>
              </a:rPr>
              <a:t>ddysgu</a:t>
            </a:r>
            <a:r>
              <a:rPr lang="en-GB" sz="1200" baseline="0" dirty="0">
                <a:latin typeface="+mj-lt"/>
              </a:rPr>
              <a:t>...
Sut </a:t>
            </a:r>
            <a:r>
              <a:rPr lang="en-GB" sz="1200" baseline="0" dirty="0" err="1">
                <a:latin typeface="+mj-lt"/>
              </a:rPr>
              <a:t>i</a:t>
            </a:r>
            <a:r>
              <a:rPr lang="en-GB" sz="1200" baseline="0" dirty="0">
                <a:latin typeface="+mj-lt"/>
              </a:rPr>
              <a:t> </a:t>
            </a:r>
            <a:r>
              <a:rPr lang="en-GB" sz="1200" baseline="0" dirty="0" err="1">
                <a:latin typeface="+mj-lt"/>
              </a:rPr>
              <a:t>gadw'n</a:t>
            </a:r>
            <a:r>
              <a:rPr lang="en-GB" sz="1200" baseline="0" dirty="0">
                <a:latin typeface="+mj-lt"/>
              </a:rPr>
              <a:t> </a:t>
            </a:r>
            <a:r>
              <a:rPr lang="en-GB" sz="1200" baseline="0" dirty="0" err="1">
                <a:latin typeface="+mj-lt"/>
              </a:rPr>
              <a:t>ddiogel</a:t>
            </a:r>
            <a:r>
              <a:rPr lang="en-GB" sz="1200" baseline="0" dirty="0">
                <a:latin typeface="+mj-lt"/>
              </a:rPr>
              <a:t> a </a:t>
            </a:r>
            <a:r>
              <a:rPr lang="en-GB" sz="1200" baseline="0" dirty="0" err="1">
                <a:latin typeface="+mj-lt"/>
              </a:rPr>
              <a:t>chael</a:t>
            </a:r>
            <a:r>
              <a:rPr lang="en-GB" sz="1200" baseline="0" dirty="0">
                <a:latin typeface="+mj-lt"/>
              </a:rPr>
              <a:t> hwyl
Sut </a:t>
            </a:r>
            <a:r>
              <a:rPr lang="en-GB" sz="1200" baseline="0" dirty="0" err="1">
                <a:latin typeface="+mj-lt"/>
              </a:rPr>
              <a:t>i</a:t>
            </a:r>
            <a:r>
              <a:rPr lang="en-GB" sz="1200" baseline="0" dirty="0">
                <a:latin typeface="+mj-lt"/>
              </a:rPr>
              <a:t> </a:t>
            </a:r>
            <a:r>
              <a:rPr lang="en-GB" sz="1200" baseline="0" dirty="0" err="1">
                <a:latin typeface="+mj-lt"/>
              </a:rPr>
              <a:t>beidio</a:t>
            </a:r>
            <a:r>
              <a:rPr lang="en-GB" sz="1200" baseline="0" dirty="0">
                <a:latin typeface="+mj-lt"/>
              </a:rPr>
              <a:t> â </a:t>
            </a:r>
            <a:r>
              <a:rPr lang="en-GB" sz="1200" baseline="0" dirty="0" err="1">
                <a:latin typeface="+mj-lt"/>
              </a:rPr>
              <a:t>mynd</a:t>
            </a:r>
            <a:r>
              <a:rPr lang="en-GB" sz="1200" baseline="0" dirty="0">
                <a:latin typeface="+mj-lt"/>
              </a:rPr>
              <a:t> </a:t>
            </a:r>
            <a:r>
              <a:rPr lang="en-GB" sz="1200" baseline="0" dirty="0" err="1">
                <a:latin typeface="+mj-lt"/>
              </a:rPr>
              <a:t>i</a:t>
            </a:r>
            <a:r>
              <a:rPr lang="en-GB" sz="1200" baseline="0" dirty="0">
                <a:latin typeface="+mj-lt"/>
              </a:rPr>
              <a:t> </a:t>
            </a:r>
            <a:r>
              <a:rPr lang="en-GB" sz="1200" baseline="0" dirty="0" err="1">
                <a:latin typeface="+mj-lt"/>
              </a:rPr>
              <a:t>drafferthion</a:t>
            </a:r>
            <a:r>
              <a:rPr lang="en-GB" sz="1200" baseline="0" dirty="0">
                <a:latin typeface="+mj-lt"/>
              </a:rPr>
              <a:t> </a:t>
            </a:r>
            <a:r>
              <a:rPr lang="en-GB" sz="1200" baseline="0" dirty="0" err="1">
                <a:latin typeface="+mj-lt"/>
              </a:rPr>
              <a:t>gyda'r</a:t>
            </a:r>
            <a:r>
              <a:rPr lang="en-GB" sz="1200" baseline="0" dirty="0">
                <a:latin typeface="+mj-lt"/>
              </a:rPr>
              <a:t> </a:t>
            </a:r>
            <a:r>
              <a:rPr lang="en-GB" sz="1200" baseline="0" dirty="0" err="1">
                <a:latin typeface="+mj-lt"/>
              </a:rPr>
              <a:t>gyfraith</a:t>
            </a:r>
            <a:r>
              <a:rPr lang="en-GB" sz="1200" baseline="0" dirty="0">
                <a:latin typeface="+mj-lt"/>
              </a:rPr>
              <a:t> </a:t>
            </a:r>
            <a:r>
              <a:rPr lang="en-GB" sz="1200" baseline="0" dirty="0" err="1">
                <a:latin typeface="+mj-lt"/>
              </a:rPr>
              <a:t>ar</a:t>
            </a:r>
            <a:r>
              <a:rPr lang="en-GB" sz="1200" baseline="0" dirty="0">
                <a:latin typeface="+mj-lt"/>
              </a:rPr>
              <a:t> </a:t>
            </a:r>
            <a:r>
              <a:rPr lang="en-GB" sz="1200" baseline="0" dirty="0" err="1">
                <a:latin typeface="+mj-lt"/>
              </a:rPr>
              <a:t>Noson</a:t>
            </a:r>
            <a:r>
              <a:rPr lang="en-GB" sz="1200" baseline="0" dirty="0">
                <a:latin typeface="+mj-lt"/>
              </a:rPr>
              <a:t> </a:t>
            </a:r>
            <a:r>
              <a:rPr lang="en-GB" sz="1200" baseline="0" dirty="0" err="1">
                <a:latin typeface="+mj-lt"/>
              </a:rPr>
              <a:t>Calan</a:t>
            </a:r>
            <a:r>
              <a:rPr lang="en-GB" sz="1200" baseline="0" dirty="0">
                <a:latin typeface="+mj-lt"/>
              </a:rPr>
              <a:t> </a:t>
            </a:r>
            <a:r>
              <a:rPr lang="en-GB" sz="1200" baseline="0" dirty="0" err="1">
                <a:latin typeface="+mj-lt"/>
              </a:rPr>
              <a:t>Gaeaf</a:t>
            </a:r>
            <a:r>
              <a:rPr lang="en-GB" sz="1200" baseline="0" dirty="0">
                <a:latin typeface="+mj-lt"/>
              </a:rPr>
              <a:t>.
Y </a:t>
            </a:r>
            <a:r>
              <a:rPr lang="en-GB" sz="1200" baseline="0" dirty="0" err="1">
                <a:latin typeface="+mj-lt"/>
              </a:rPr>
              <a:t>peryglon</a:t>
            </a:r>
            <a:r>
              <a:rPr lang="en-GB" sz="1200" baseline="0" dirty="0">
                <a:latin typeface="+mj-lt"/>
              </a:rPr>
              <a:t> </a:t>
            </a:r>
            <a:r>
              <a:rPr lang="en-GB" sz="1200" baseline="0" dirty="0" err="1">
                <a:latin typeface="+mj-lt"/>
              </a:rPr>
              <a:t>sy'n</a:t>
            </a:r>
            <a:r>
              <a:rPr lang="en-GB" sz="1200" baseline="0" dirty="0">
                <a:latin typeface="+mj-lt"/>
              </a:rPr>
              <a:t> </a:t>
            </a:r>
            <a:r>
              <a:rPr lang="en-GB" sz="1200" baseline="0" dirty="0" err="1">
                <a:latin typeface="+mj-lt"/>
              </a:rPr>
              <a:t>gysylltiedig</a:t>
            </a:r>
            <a:r>
              <a:rPr lang="en-GB" sz="1200" baseline="0" dirty="0">
                <a:latin typeface="+mj-lt"/>
              </a:rPr>
              <a:t> â </a:t>
            </a:r>
            <a:r>
              <a:rPr lang="en-GB" sz="1200" baseline="0" dirty="0" err="1">
                <a:latin typeface="+mj-lt"/>
              </a:rPr>
              <a:t>chamddefnyddio</a:t>
            </a:r>
            <a:r>
              <a:rPr lang="en-GB" sz="1200" baseline="0" dirty="0">
                <a:latin typeface="+mj-lt"/>
              </a:rPr>
              <a:t> </a:t>
            </a:r>
            <a:r>
              <a:rPr lang="en-GB" sz="1200" baseline="0" dirty="0" err="1">
                <a:latin typeface="+mj-lt"/>
              </a:rPr>
              <a:t>tân</a:t>
            </a:r>
            <a:r>
              <a:rPr lang="en-GB" sz="1200" baseline="0" dirty="0">
                <a:latin typeface="+mj-lt"/>
              </a:rPr>
              <a:t> </a:t>
            </a:r>
            <a:r>
              <a:rPr lang="en-GB" sz="1200" baseline="0" dirty="0" err="1">
                <a:latin typeface="+mj-lt"/>
              </a:rPr>
              <a:t>gwyllt</a:t>
            </a:r>
            <a:r>
              <a:rPr lang="en-GB" sz="1200" baseline="0" dirty="0">
                <a:latin typeface="+mj-lt"/>
              </a:rPr>
              <a:t>.
Beth </a:t>
            </a:r>
            <a:r>
              <a:rPr lang="en-GB" sz="1200" baseline="0" dirty="0" err="1">
                <a:latin typeface="+mj-lt"/>
              </a:rPr>
              <a:t>mae'r</a:t>
            </a:r>
            <a:r>
              <a:rPr lang="en-GB" sz="1200" baseline="0" dirty="0">
                <a:latin typeface="+mj-lt"/>
              </a:rPr>
              <a:t> </a:t>
            </a:r>
            <a:r>
              <a:rPr lang="en-GB" sz="1200" baseline="0" dirty="0" err="1">
                <a:latin typeface="+mj-lt"/>
              </a:rPr>
              <a:t>gyfraith</a:t>
            </a:r>
            <a:r>
              <a:rPr lang="en-GB" sz="1200" baseline="0" dirty="0">
                <a:latin typeface="+mj-lt"/>
              </a:rPr>
              <a:t> </a:t>
            </a:r>
            <a:r>
              <a:rPr lang="en-GB" sz="1200" baseline="0" dirty="0" err="1">
                <a:latin typeface="+mj-lt"/>
              </a:rPr>
              <a:t>yn</a:t>
            </a:r>
            <a:r>
              <a:rPr lang="en-GB" sz="1200" baseline="0" dirty="0">
                <a:latin typeface="+mj-lt"/>
              </a:rPr>
              <a:t> </a:t>
            </a:r>
            <a:r>
              <a:rPr lang="en-GB" sz="1200" baseline="0" dirty="0" err="1">
                <a:latin typeface="+mj-lt"/>
              </a:rPr>
              <a:t>ei</a:t>
            </a:r>
            <a:r>
              <a:rPr lang="en-GB" sz="1200" baseline="0" dirty="0">
                <a:latin typeface="+mj-lt"/>
              </a:rPr>
              <a:t> </a:t>
            </a:r>
            <a:r>
              <a:rPr lang="en-GB" sz="1200" baseline="0" dirty="0" err="1">
                <a:latin typeface="+mj-lt"/>
              </a:rPr>
              <a:t>ddweud</a:t>
            </a:r>
            <a:r>
              <a:rPr lang="en-GB" sz="1200" baseline="0" dirty="0">
                <a:latin typeface="+mj-lt"/>
              </a:rPr>
              <a:t> am </a:t>
            </a:r>
            <a:r>
              <a:rPr lang="en-GB" sz="1200" baseline="0" dirty="0" err="1">
                <a:latin typeface="+mj-lt"/>
              </a:rPr>
              <a:t>dân</a:t>
            </a:r>
            <a:r>
              <a:rPr lang="en-GB" sz="1200" baseline="0" dirty="0">
                <a:latin typeface="+mj-lt"/>
              </a:rPr>
              <a:t> </a:t>
            </a:r>
            <a:r>
              <a:rPr lang="en-GB" sz="1200" baseline="0" dirty="0" err="1">
                <a:latin typeface="+mj-lt"/>
              </a:rPr>
              <a:t>gwyllt</a:t>
            </a:r>
            <a:r>
              <a:rPr lang="en-GB" sz="1200" baseline="0" dirty="0">
                <a:latin typeface="+mj-lt"/>
              </a:rPr>
              <a:t>.
</a:t>
            </a:r>
            <a:endParaRPr lang="en-GB" sz="1200" dirty="0">
              <a:latin typeface="+mj-lt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ts val="0"/>
              </a:spcBef>
            </a:pPr>
            <a:r>
              <a:rPr lang="en-GB" dirty="0" err="1">
                <a:latin typeface="Times New Roman" pitchFamily="18" charset="0"/>
              </a:rPr>
              <a:t>Yn</a:t>
            </a:r>
            <a:r>
              <a:rPr lang="en-GB" dirty="0">
                <a:latin typeface="Times New Roman" pitchFamily="18" charset="0"/>
              </a:rPr>
              <a:t> </a:t>
            </a:r>
            <a:r>
              <a:rPr lang="en-GB" dirty="0" err="1">
                <a:latin typeface="Times New Roman" pitchFamily="18" charset="0"/>
              </a:rPr>
              <a:t>gyntaf</a:t>
            </a:r>
            <a:r>
              <a:rPr lang="en-GB" dirty="0">
                <a:latin typeface="Times New Roman" pitchFamily="18" charset="0"/>
              </a:rPr>
              <a:t>, ‘</a:t>
            </a:r>
            <a:r>
              <a:rPr lang="en-GB" dirty="0" err="1">
                <a:latin typeface="Times New Roman" pitchFamily="18" charset="0"/>
              </a:rPr>
              <a:t>rydym</a:t>
            </a:r>
            <a:r>
              <a:rPr lang="en-GB" dirty="0">
                <a:latin typeface="Times New Roman" pitchFamily="18" charset="0"/>
              </a:rPr>
              <a:t> am </a:t>
            </a:r>
            <a:r>
              <a:rPr lang="en-GB" dirty="0" err="1">
                <a:latin typeface="Times New Roman" pitchFamily="18" charset="0"/>
              </a:rPr>
              <a:t>ddechrau</a:t>
            </a:r>
            <a:r>
              <a:rPr lang="en-GB" dirty="0">
                <a:latin typeface="Times New Roman" pitchFamily="18" charset="0"/>
              </a:rPr>
              <a:t> </a:t>
            </a:r>
            <a:r>
              <a:rPr lang="en-GB" dirty="0" err="1">
                <a:latin typeface="Times New Roman" pitchFamily="18" charset="0"/>
              </a:rPr>
              <a:t>gyda</a:t>
            </a:r>
            <a:r>
              <a:rPr lang="en-GB" dirty="0">
                <a:latin typeface="Times New Roman" pitchFamily="18" charset="0"/>
              </a:rPr>
              <a:t> </a:t>
            </a:r>
            <a:r>
              <a:rPr lang="en-GB" dirty="0" err="1">
                <a:latin typeface="Times New Roman" pitchFamily="18" charset="0"/>
              </a:rPr>
              <a:t>Calan</a:t>
            </a:r>
            <a:r>
              <a:rPr lang="en-GB" dirty="0">
                <a:latin typeface="Times New Roman" pitchFamily="18" charset="0"/>
              </a:rPr>
              <a:t> </a:t>
            </a:r>
            <a:r>
              <a:rPr lang="en-GB" dirty="0" err="1">
                <a:latin typeface="Times New Roman" pitchFamily="18" charset="0"/>
              </a:rPr>
              <a:t>Gaeaf</a:t>
            </a:r>
            <a:r>
              <a:rPr lang="en-GB" dirty="0">
                <a:latin typeface="Times New Roman" pitchFamily="18" charset="0"/>
              </a:rPr>
              <a:t>.
</a:t>
            </a:r>
            <a:r>
              <a:rPr lang="en-GB" dirty="0" err="1">
                <a:latin typeface="Times New Roman" pitchFamily="18" charset="0"/>
              </a:rPr>
              <a:t>Dyma</a:t>
            </a:r>
            <a:r>
              <a:rPr lang="en-GB" dirty="0">
                <a:latin typeface="Times New Roman" pitchFamily="18" charset="0"/>
              </a:rPr>
              <a:t> rai </a:t>
            </a:r>
            <a:r>
              <a:rPr lang="en-GB" dirty="0" err="1">
                <a:latin typeface="Times New Roman" pitchFamily="18" charset="0"/>
              </a:rPr>
              <a:t>ffeithiau</a:t>
            </a:r>
            <a:r>
              <a:rPr lang="en-GB" dirty="0">
                <a:latin typeface="Times New Roman" pitchFamily="18" charset="0"/>
              </a:rPr>
              <a:t> </a:t>
            </a:r>
            <a:r>
              <a:rPr lang="en-GB" dirty="0" err="1">
                <a:latin typeface="Times New Roman" pitchFamily="18" charset="0"/>
              </a:rPr>
              <a:t>nad</a:t>
            </a:r>
            <a:r>
              <a:rPr lang="en-GB" dirty="0">
                <a:latin typeface="Times New Roman" pitchFamily="18" charset="0"/>
              </a:rPr>
              <a:t> </a:t>
            </a:r>
            <a:r>
              <a:rPr lang="en-GB" dirty="0" err="1">
                <a:latin typeface="Times New Roman" pitchFamily="18" charset="0"/>
              </a:rPr>
              <a:t>ydych</a:t>
            </a:r>
            <a:r>
              <a:rPr lang="en-GB" dirty="0">
                <a:latin typeface="Times New Roman" pitchFamily="18" charset="0"/>
              </a:rPr>
              <a:t> </a:t>
            </a:r>
            <a:r>
              <a:rPr lang="en-GB" dirty="0" err="1">
                <a:latin typeface="Times New Roman" pitchFamily="18" charset="0"/>
              </a:rPr>
              <a:t>efallai'n</a:t>
            </a:r>
            <a:r>
              <a:rPr lang="en-GB" dirty="0">
                <a:latin typeface="Times New Roman" pitchFamily="18" charset="0"/>
              </a:rPr>
              <a:t> </a:t>
            </a:r>
            <a:r>
              <a:rPr lang="en-GB" dirty="0" err="1">
                <a:latin typeface="Times New Roman" pitchFamily="18" charset="0"/>
              </a:rPr>
              <a:t>gwybod</a:t>
            </a:r>
            <a:r>
              <a:rPr lang="en-GB" dirty="0">
                <a:latin typeface="Times New Roman" pitchFamily="18" charset="0"/>
              </a:rPr>
              <a:t> </a:t>
            </a:r>
            <a:r>
              <a:rPr lang="en-GB" dirty="0" err="1">
                <a:latin typeface="Times New Roman" pitchFamily="18" charset="0"/>
              </a:rPr>
              <a:t>amdanynt</a:t>
            </a:r>
            <a:r>
              <a:rPr lang="en-GB" dirty="0">
                <a:latin typeface="Times New Roman" pitchFamily="18" charset="0"/>
              </a:rPr>
              <a:t>:
</a:t>
            </a:r>
            <a:r>
              <a:rPr lang="en-GB" dirty="0" err="1">
                <a:latin typeface="Times New Roman" pitchFamily="18" charset="0"/>
              </a:rPr>
              <a:t>Fe'i</a:t>
            </a:r>
            <a:r>
              <a:rPr lang="en-GB" dirty="0">
                <a:latin typeface="Times New Roman" pitchFamily="18" charset="0"/>
              </a:rPr>
              <a:t> </a:t>
            </a:r>
            <a:r>
              <a:rPr lang="en-GB" dirty="0" err="1">
                <a:latin typeface="Times New Roman" pitchFamily="18" charset="0"/>
              </a:rPr>
              <a:t>gelwir</a:t>
            </a:r>
            <a:r>
              <a:rPr lang="en-GB" dirty="0">
                <a:latin typeface="Times New Roman" pitchFamily="18" charset="0"/>
              </a:rPr>
              <a:t> </a:t>
            </a:r>
            <a:r>
              <a:rPr lang="en-GB" dirty="0" err="1">
                <a:latin typeface="Times New Roman" pitchFamily="18" charset="0"/>
              </a:rPr>
              <a:t>yn</a:t>
            </a:r>
            <a:r>
              <a:rPr lang="en-GB" dirty="0">
                <a:latin typeface="Times New Roman" pitchFamily="18" charset="0"/>
              </a:rPr>
              <a:t> </a:t>
            </a:r>
            <a:r>
              <a:rPr lang="en-GB" dirty="0" err="1">
                <a:latin typeface="Times New Roman" pitchFamily="18" charset="0"/>
              </a:rPr>
              <a:t>hanesyddol</a:t>
            </a:r>
            <a:r>
              <a:rPr lang="en-GB" dirty="0">
                <a:latin typeface="Times New Roman" pitchFamily="18" charset="0"/>
              </a:rPr>
              <a:t> </a:t>
            </a:r>
            <a:r>
              <a:rPr lang="en-GB" dirty="0" err="1">
                <a:latin typeface="Times New Roman" pitchFamily="18" charset="0"/>
              </a:rPr>
              <a:t>yn</a:t>
            </a:r>
            <a:r>
              <a:rPr lang="en-GB" dirty="0">
                <a:latin typeface="Times New Roman" pitchFamily="18" charset="0"/>
              </a:rPr>
              <a:t> </a:t>
            </a:r>
            <a:r>
              <a:rPr lang="en-GB" dirty="0" err="1">
                <a:latin typeface="Times New Roman" pitchFamily="18" charset="0"/>
              </a:rPr>
              <a:t>Noswyl</a:t>
            </a:r>
            <a:r>
              <a:rPr lang="en-GB" dirty="0">
                <a:latin typeface="Times New Roman" pitchFamily="18" charset="0"/>
              </a:rPr>
              <a:t> ‘All Hallows’.  
</a:t>
            </a:r>
            <a:r>
              <a:rPr lang="en-GB" dirty="0" err="1">
                <a:latin typeface="Times New Roman" pitchFamily="18" charset="0"/>
              </a:rPr>
              <a:t>Dyma'r</a:t>
            </a:r>
            <a:r>
              <a:rPr lang="en-GB" dirty="0">
                <a:latin typeface="Times New Roman" pitchFamily="18" charset="0"/>
              </a:rPr>
              <a:t> </a:t>
            </a:r>
            <a:r>
              <a:rPr lang="en-GB" dirty="0" err="1">
                <a:latin typeface="Times New Roman" pitchFamily="18" charset="0"/>
              </a:rPr>
              <a:t>diwrnod</a:t>
            </a:r>
            <a:r>
              <a:rPr lang="en-GB" dirty="0">
                <a:latin typeface="Times New Roman" pitchFamily="18" charset="0"/>
              </a:rPr>
              <a:t> </a:t>
            </a:r>
            <a:r>
              <a:rPr lang="en-GB" dirty="0" err="1">
                <a:latin typeface="Times New Roman" pitchFamily="18" charset="0"/>
              </a:rPr>
              <a:t>cyn</a:t>
            </a:r>
            <a:r>
              <a:rPr lang="en-GB" dirty="0">
                <a:latin typeface="Times New Roman" pitchFamily="18" charset="0"/>
              </a:rPr>
              <a:t> </a:t>
            </a:r>
            <a:r>
              <a:rPr lang="en-GB" dirty="0" err="1">
                <a:latin typeface="Times New Roman" pitchFamily="18" charset="0"/>
              </a:rPr>
              <a:t>diwrnod</a:t>
            </a:r>
            <a:r>
              <a:rPr lang="en-GB" dirty="0">
                <a:latin typeface="Times New Roman" pitchFamily="18" charset="0"/>
              </a:rPr>
              <a:t> </a:t>
            </a:r>
            <a:r>
              <a:rPr lang="en-GB" dirty="0" err="1">
                <a:latin typeface="Times New Roman" pitchFamily="18" charset="0"/>
              </a:rPr>
              <a:t>yr</a:t>
            </a:r>
            <a:r>
              <a:rPr lang="en-GB" dirty="0">
                <a:latin typeface="Times New Roman" pitchFamily="18" charset="0"/>
              </a:rPr>
              <a:t> Holl Saint </a:t>
            </a:r>
            <a:r>
              <a:rPr lang="en-GB" dirty="0" err="1">
                <a:latin typeface="Times New Roman" pitchFamily="18" charset="0"/>
              </a:rPr>
              <a:t>yng</a:t>
            </a:r>
            <a:r>
              <a:rPr lang="en-GB" dirty="0">
                <a:latin typeface="Times New Roman" pitchFamily="18" charset="0"/>
              </a:rPr>
              <a:t> </a:t>
            </a:r>
            <a:r>
              <a:rPr lang="en-GB" dirty="0" err="1">
                <a:latin typeface="Times New Roman" pitchFamily="18" charset="0"/>
              </a:rPr>
              <a:t>nghalendr</a:t>
            </a:r>
            <a:r>
              <a:rPr lang="en-GB" dirty="0">
                <a:latin typeface="Times New Roman" pitchFamily="18" charset="0"/>
              </a:rPr>
              <a:t> </a:t>
            </a:r>
            <a:r>
              <a:rPr lang="en-GB" dirty="0" err="1">
                <a:latin typeface="Times New Roman" pitchFamily="18" charset="0"/>
              </a:rPr>
              <a:t>yr</a:t>
            </a:r>
            <a:r>
              <a:rPr lang="en-GB" dirty="0">
                <a:latin typeface="Times New Roman" pitchFamily="18" charset="0"/>
              </a:rPr>
              <a:t> </a:t>
            </a:r>
            <a:r>
              <a:rPr lang="en-GB" dirty="0" err="1">
                <a:latin typeface="Times New Roman" pitchFamily="18" charset="0"/>
              </a:rPr>
              <a:t>eglwys</a:t>
            </a:r>
            <a:r>
              <a:rPr lang="en-GB" dirty="0">
                <a:latin typeface="Times New Roman" pitchFamily="18" charset="0"/>
              </a:rPr>
              <a:t> </a:t>
            </a:r>
            <a:r>
              <a:rPr lang="en-GB" dirty="0" err="1">
                <a:latin typeface="Times New Roman" pitchFamily="18" charset="0"/>
              </a:rPr>
              <a:t>Gristnogol</a:t>
            </a:r>
            <a:r>
              <a:rPr lang="en-GB" dirty="0">
                <a:latin typeface="Times New Roman" pitchFamily="18" charset="0"/>
              </a:rPr>
              <a:t> pan </a:t>
            </a:r>
            <a:r>
              <a:rPr lang="en-GB" dirty="0" err="1">
                <a:latin typeface="Times New Roman" pitchFamily="18" charset="0"/>
              </a:rPr>
              <a:t>oedd</a:t>
            </a:r>
            <a:r>
              <a:rPr lang="en-GB" dirty="0">
                <a:latin typeface="Times New Roman" pitchFamily="18" charset="0"/>
              </a:rPr>
              <a:t> </a:t>
            </a:r>
            <a:r>
              <a:rPr lang="en-GB" dirty="0" err="1">
                <a:latin typeface="Times New Roman" pitchFamily="18" charset="0"/>
              </a:rPr>
              <a:t>yr</a:t>
            </a:r>
            <a:r>
              <a:rPr lang="en-GB" dirty="0">
                <a:latin typeface="Times New Roman" pitchFamily="18" charset="0"/>
              </a:rPr>
              <a:t> </a:t>
            </a:r>
            <a:r>
              <a:rPr lang="en-GB" dirty="0" err="1">
                <a:latin typeface="Times New Roman" pitchFamily="18" charset="0"/>
              </a:rPr>
              <a:t>holl</a:t>
            </a:r>
            <a:r>
              <a:rPr lang="en-GB" dirty="0">
                <a:latin typeface="Times New Roman" pitchFamily="18" charset="0"/>
              </a:rPr>
              <a:t> saint </a:t>
            </a:r>
            <a:r>
              <a:rPr lang="en-GB" dirty="0" err="1">
                <a:latin typeface="Times New Roman" pitchFamily="18" charset="0"/>
              </a:rPr>
              <a:t>yn</a:t>
            </a:r>
            <a:r>
              <a:rPr lang="en-GB" dirty="0">
                <a:latin typeface="Times New Roman" pitchFamily="18" charset="0"/>
              </a:rPr>
              <a:t> </a:t>
            </a:r>
            <a:r>
              <a:rPr lang="en-GB" dirty="0" err="1">
                <a:latin typeface="Times New Roman" pitchFamily="18" charset="0"/>
              </a:rPr>
              <a:t>cael</a:t>
            </a:r>
            <a:r>
              <a:rPr lang="en-GB" dirty="0">
                <a:latin typeface="Times New Roman" pitchFamily="18" charset="0"/>
              </a:rPr>
              <a:t> </a:t>
            </a:r>
            <a:r>
              <a:rPr lang="en-GB" dirty="0" err="1">
                <a:latin typeface="Times New Roman" pitchFamily="18" charset="0"/>
              </a:rPr>
              <a:t>eu</a:t>
            </a:r>
            <a:r>
              <a:rPr lang="en-GB" dirty="0">
                <a:latin typeface="Times New Roman" pitchFamily="18" charset="0"/>
              </a:rPr>
              <a:t> </a:t>
            </a:r>
            <a:r>
              <a:rPr lang="en-GB" dirty="0" err="1">
                <a:latin typeface="Times New Roman" pitchFamily="18" charset="0"/>
              </a:rPr>
              <a:t>cofio</a:t>
            </a:r>
            <a:r>
              <a:rPr lang="en-GB" dirty="0">
                <a:latin typeface="Times New Roman" pitchFamily="18" charset="0"/>
              </a:rPr>
              <a:t> </a:t>
            </a:r>
            <a:r>
              <a:rPr lang="en-GB" dirty="0" err="1">
                <a:latin typeface="Times New Roman" pitchFamily="18" charset="0"/>
              </a:rPr>
              <a:t>a'u</a:t>
            </a:r>
            <a:r>
              <a:rPr lang="en-GB" dirty="0">
                <a:latin typeface="Times New Roman" pitchFamily="18" charset="0"/>
              </a:rPr>
              <a:t> </a:t>
            </a:r>
            <a:r>
              <a:rPr lang="en-GB" dirty="0" err="1">
                <a:latin typeface="Times New Roman" pitchFamily="18" charset="0"/>
              </a:rPr>
              <a:t>hanrhydeddu</a:t>
            </a:r>
            <a:r>
              <a:rPr lang="en-GB" dirty="0">
                <a:latin typeface="Times New Roman" pitchFamily="18" charset="0"/>
              </a:rPr>
              <a:t> am </a:t>
            </a:r>
            <a:r>
              <a:rPr lang="en-GB" dirty="0" err="1">
                <a:latin typeface="Times New Roman" pitchFamily="18" charset="0"/>
              </a:rPr>
              <a:t>eu</a:t>
            </a:r>
            <a:r>
              <a:rPr lang="en-GB" dirty="0">
                <a:latin typeface="Times New Roman" pitchFamily="18" charset="0"/>
              </a:rPr>
              <a:t> </a:t>
            </a:r>
            <a:r>
              <a:rPr lang="en-GB" dirty="0" err="1">
                <a:latin typeface="Times New Roman" pitchFamily="18" charset="0"/>
              </a:rPr>
              <a:t>gwaith</a:t>
            </a:r>
            <a:r>
              <a:rPr lang="en-GB" dirty="0">
                <a:latin typeface="Times New Roman" pitchFamily="18" charset="0"/>
              </a:rPr>
              <a:t> da.
</a:t>
            </a:r>
            <a:r>
              <a:rPr lang="en-GB" dirty="0" err="1">
                <a:latin typeface="Times New Roman" pitchFamily="18" charset="0"/>
              </a:rPr>
              <a:t>Roedd</a:t>
            </a:r>
            <a:r>
              <a:rPr lang="en-GB" dirty="0">
                <a:latin typeface="Times New Roman" pitchFamily="18" charset="0"/>
              </a:rPr>
              <a:t> </a:t>
            </a:r>
            <a:r>
              <a:rPr lang="en-GB" dirty="0" err="1">
                <a:latin typeface="Times New Roman" pitchFamily="18" charset="0"/>
              </a:rPr>
              <a:t>yn</a:t>
            </a:r>
            <a:r>
              <a:rPr lang="en-GB" dirty="0">
                <a:latin typeface="Times New Roman" pitchFamily="18" charset="0"/>
              </a:rPr>
              <a:t> </a:t>
            </a:r>
            <a:r>
              <a:rPr lang="en-GB" dirty="0" err="1">
                <a:latin typeface="Times New Roman" pitchFamily="18" charset="0"/>
              </a:rPr>
              <a:t>ŵyl</a:t>
            </a:r>
            <a:r>
              <a:rPr lang="en-GB" dirty="0">
                <a:latin typeface="Times New Roman" pitchFamily="18" charset="0"/>
              </a:rPr>
              <a:t> </a:t>
            </a:r>
            <a:r>
              <a:rPr lang="en-GB" dirty="0" err="1">
                <a:latin typeface="Times New Roman" pitchFamily="18" charset="0"/>
              </a:rPr>
              <a:t>baganaidd</a:t>
            </a:r>
            <a:r>
              <a:rPr lang="en-GB" dirty="0">
                <a:latin typeface="Times New Roman" pitchFamily="18" charset="0"/>
              </a:rPr>
              <a:t> </a:t>
            </a:r>
            <a:r>
              <a:rPr lang="en-GB" dirty="0" err="1">
                <a:latin typeface="Times New Roman" pitchFamily="18" charset="0"/>
              </a:rPr>
              <a:t>Geltaidd</a:t>
            </a:r>
            <a:r>
              <a:rPr lang="en-GB" dirty="0">
                <a:latin typeface="Times New Roman" pitchFamily="18" charset="0"/>
              </a:rPr>
              <a:t> </a:t>
            </a:r>
            <a:r>
              <a:rPr lang="en-GB" dirty="0" err="1">
                <a:latin typeface="Times New Roman" pitchFamily="18" charset="0"/>
              </a:rPr>
              <a:t>hynafol</a:t>
            </a:r>
            <a:r>
              <a:rPr lang="en-GB" dirty="0">
                <a:latin typeface="Times New Roman" pitchFamily="18" charset="0"/>
              </a:rPr>
              <a:t> </a:t>
            </a:r>
            <a:r>
              <a:rPr lang="en-GB" dirty="0" err="1">
                <a:latin typeface="Times New Roman" pitchFamily="18" charset="0"/>
              </a:rPr>
              <a:t>yn</a:t>
            </a:r>
            <a:r>
              <a:rPr lang="en-GB" dirty="0">
                <a:latin typeface="Times New Roman" pitchFamily="18" charset="0"/>
              </a:rPr>
              <a:t> </a:t>
            </a:r>
            <a:r>
              <a:rPr lang="en-GB" dirty="0" err="1">
                <a:latin typeface="Times New Roman" pitchFamily="18" charset="0"/>
              </a:rPr>
              <a:t>wreiddiol</a:t>
            </a:r>
            <a:r>
              <a:rPr lang="en-GB" dirty="0">
                <a:latin typeface="Times New Roman" pitchFamily="18" charset="0"/>
              </a:rPr>
              <a:t> – </a:t>
            </a:r>
            <a:r>
              <a:rPr lang="en-GB" dirty="0" err="1">
                <a:latin typeface="Times New Roman" pitchFamily="18" charset="0"/>
              </a:rPr>
              <a:t>nid</a:t>
            </a:r>
            <a:r>
              <a:rPr lang="en-GB" dirty="0">
                <a:latin typeface="Times New Roman" pitchFamily="18" charset="0"/>
              </a:rPr>
              <a:t> </a:t>
            </a:r>
            <a:r>
              <a:rPr lang="en-GB" dirty="0" err="1">
                <a:latin typeface="Times New Roman" pitchFamily="18" charset="0"/>
              </a:rPr>
              <a:t>yn</a:t>
            </a:r>
            <a:r>
              <a:rPr lang="en-GB" dirty="0">
                <a:latin typeface="Times New Roman" pitchFamily="18" charset="0"/>
              </a:rPr>
              <a:t> </a:t>
            </a:r>
            <a:r>
              <a:rPr lang="en-GB" dirty="0" err="1">
                <a:latin typeface="Times New Roman" pitchFamily="18" charset="0"/>
              </a:rPr>
              <a:t>wyliau</a:t>
            </a:r>
            <a:r>
              <a:rPr lang="en-GB" dirty="0">
                <a:latin typeface="Times New Roman" pitchFamily="18" charset="0"/>
              </a:rPr>
              <a:t> </a:t>
            </a:r>
            <a:r>
              <a:rPr lang="en-GB" dirty="0" err="1">
                <a:latin typeface="Times New Roman" pitchFamily="18" charset="0"/>
              </a:rPr>
              <a:t>Americanaidd</a:t>
            </a:r>
            <a:r>
              <a:rPr lang="en-GB" dirty="0">
                <a:latin typeface="Times New Roman" pitchFamily="18" charset="0"/>
              </a:rPr>
              <a:t>!
</a:t>
            </a:r>
            <a:r>
              <a:rPr lang="en-GB" dirty="0" err="1">
                <a:latin typeface="Times New Roman" pitchFamily="18" charset="0"/>
              </a:rPr>
              <a:t>Yn</a:t>
            </a:r>
            <a:r>
              <a:rPr lang="en-GB" dirty="0">
                <a:latin typeface="Times New Roman" pitchFamily="18" charset="0"/>
              </a:rPr>
              <a:t> </a:t>
            </a:r>
            <a:r>
              <a:rPr lang="en-GB" dirty="0" err="1">
                <a:latin typeface="Times New Roman" pitchFamily="18" charset="0"/>
              </a:rPr>
              <a:t>ddiweddar</a:t>
            </a:r>
            <a:r>
              <a:rPr lang="en-GB" dirty="0">
                <a:latin typeface="Times New Roman" pitchFamily="18" charset="0"/>
              </a:rPr>
              <a:t>, </a:t>
            </a:r>
            <a:r>
              <a:rPr lang="en-GB" dirty="0" err="1">
                <a:latin typeface="Times New Roman" pitchFamily="18" charset="0"/>
              </a:rPr>
              <a:t>mae</a:t>
            </a:r>
            <a:r>
              <a:rPr lang="en-GB" dirty="0">
                <a:latin typeface="Times New Roman" pitchFamily="18" charset="0"/>
              </a:rPr>
              <a:t> </a:t>
            </a:r>
            <a:r>
              <a:rPr lang="en-GB" dirty="0" err="1">
                <a:latin typeface="Times New Roman" pitchFamily="18" charset="0"/>
              </a:rPr>
              <a:t>wedi</a:t>
            </a:r>
            <a:r>
              <a:rPr lang="en-GB" dirty="0">
                <a:latin typeface="Times New Roman" pitchFamily="18" charset="0"/>
              </a:rPr>
              <a:t> </a:t>
            </a:r>
            <a:r>
              <a:rPr lang="en-GB" dirty="0" err="1">
                <a:latin typeface="Times New Roman" pitchFamily="18" charset="0"/>
              </a:rPr>
              <a:t>dod</a:t>
            </a:r>
            <a:r>
              <a:rPr lang="en-GB" dirty="0">
                <a:latin typeface="Times New Roman" pitchFamily="18" charset="0"/>
              </a:rPr>
              <a:t> </a:t>
            </a:r>
            <a:r>
              <a:rPr lang="en-GB" dirty="0" err="1">
                <a:latin typeface="Times New Roman" pitchFamily="18" charset="0"/>
              </a:rPr>
              <a:t>yn</a:t>
            </a:r>
            <a:r>
              <a:rPr lang="en-GB" dirty="0">
                <a:latin typeface="Times New Roman" pitchFamily="18" charset="0"/>
              </a:rPr>
              <a:t> </a:t>
            </a:r>
            <a:r>
              <a:rPr lang="en-GB" dirty="0" err="1">
                <a:latin typeface="Times New Roman" pitchFamily="18" charset="0"/>
              </a:rPr>
              <a:t>ddathliad</a:t>
            </a:r>
            <a:r>
              <a:rPr lang="en-GB" dirty="0">
                <a:latin typeface="Times New Roman" pitchFamily="18" charset="0"/>
              </a:rPr>
              <a:t> </a:t>
            </a:r>
            <a:r>
              <a:rPr lang="en-GB" dirty="0" err="1">
                <a:latin typeface="Times New Roman" pitchFamily="18" charset="0"/>
              </a:rPr>
              <a:t>poblogaidd</a:t>
            </a:r>
            <a:r>
              <a:rPr lang="en-GB" dirty="0">
                <a:latin typeface="Times New Roman" pitchFamily="18" charset="0"/>
              </a:rPr>
              <a:t> </a:t>
            </a:r>
            <a:r>
              <a:rPr lang="en-GB" dirty="0" err="1">
                <a:latin typeface="Times New Roman" pitchFamily="18" charset="0"/>
              </a:rPr>
              <a:t>iawn</a:t>
            </a:r>
            <a:r>
              <a:rPr lang="en-GB" dirty="0">
                <a:latin typeface="Times New Roman" pitchFamily="18" charset="0"/>
              </a:rPr>
              <a:t> </a:t>
            </a:r>
            <a:r>
              <a:rPr lang="en-GB" dirty="0" err="1">
                <a:latin typeface="Times New Roman" pitchFamily="18" charset="0"/>
              </a:rPr>
              <a:t>yng</a:t>
            </a:r>
            <a:r>
              <a:rPr lang="en-GB" dirty="0">
                <a:latin typeface="Times New Roman" pitchFamily="18" charset="0"/>
              </a:rPr>
              <a:t> </a:t>
            </a:r>
            <a:r>
              <a:rPr lang="en-GB" dirty="0" err="1">
                <a:latin typeface="Times New Roman" pitchFamily="18" charset="0"/>
              </a:rPr>
              <a:t>Nghymru</a:t>
            </a:r>
            <a:r>
              <a:rPr lang="en-GB" dirty="0">
                <a:latin typeface="Times New Roman" pitchFamily="18" charset="0"/>
              </a:rPr>
              <a:t> </a:t>
            </a:r>
            <a:r>
              <a:rPr lang="en-GB" dirty="0" err="1">
                <a:latin typeface="Times New Roman" pitchFamily="18" charset="0"/>
              </a:rPr>
              <a:t>fel</a:t>
            </a:r>
            <a:r>
              <a:rPr lang="en-GB" dirty="0">
                <a:latin typeface="Times New Roman" pitchFamily="18" charset="0"/>
              </a:rPr>
              <a:t> y </a:t>
            </a:r>
            <a:r>
              <a:rPr lang="en-GB" dirty="0" err="1">
                <a:latin typeface="Times New Roman" pitchFamily="18" charset="0"/>
              </a:rPr>
              <a:t>gwyddoch</a:t>
            </a:r>
            <a:r>
              <a:rPr lang="en-GB" dirty="0">
                <a:latin typeface="Times New Roman" pitchFamily="18" charset="0"/>
              </a:rPr>
              <a:t> </a:t>
            </a:r>
            <a:r>
              <a:rPr lang="en-GB" dirty="0" err="1">
                <a:latin typeface="Times New Roman" pitchFamily="18" charset="0"/>
              </a:rPr>
              <a:t>i</a:t>
            </a:r>
            <a:r>
              <a:rPr lang="en-GB" dirty="0">
                <a:latin typeface="Times New Roman" pitchFamily="18" charset="0"/>
              </a:rPr>
              <a:t> </a:t>
            </a:r>
            <a:r>
              <a:rPr lang="en-GB" dirty="0" err="1">
                <a:latin typeface="Times New Roman" pitchFamily="18" charset="0"/>
              </a:rPr>
              <a:t>gyd</a:t>
            </a:r>
            <a:r>
              <a:rPr lang="en-GB" dirty="0">
                <a:latin typeface="Times New Roman" pitchFamily="18" charset="0"/>
              </a:rPr>
              <a:t>. 
</a:t>
            </a:r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fld id="{685A63E0-16DB-4D88-A4B5-7B1143CCD6D3}" type="slidenum">
              <a:rPr lang="en-GB" sz="1200" smtClean="0"/>
              <a:pPr/>
              <a:t>3</a:t>
            </a:fld>
            <a:endParaRPr lang="en-GB" sz="12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sz="1200" dirty="0" err="1">
                <a:latin typeface="Calibri" pitchFamily="34" charset="0"/>
              </a:rPr>
              <a:t>Meddyliwch</a:t>
            </a:r>
            <a:r>
              <a:rPr lang="en-GB" sz="1200" dirty="0">
                <a:latin typeface="Calibri" pitchFamily="34" charset="0"/>
              </a:rPr>
              <a:t> am </a:t>
            </a:r>
            <a:r>
              <a:rPr lang="en-GB" sz="1200" dirty="0" err="1">
                <a:latin typeface="Calibri" pitchFamily="34" charset="0"/>
              </a:rPr>
              <a:t>yr</a:t>
            </a:r>
            <a:r>
              <a:rPr lang="en-GB" sz="1200" dirty="0">
                <a:latin typeface="Calibri" pitchFamily="34" charset="0"/>
              </a:rPr>
              <a:t> </a:t>
            </a:r>
            <a:r>
              <a:rPr lang="en-GB" sz="1200" dirty="0" err="1">
                <a:latin typeface="Calibri" pitchFamily="34" charset="0"/>
              </a:rPr>
              <a:t>hyn</a:t>
            </a:r>
            <a:r>
              <a:rPr lang="en-GB" sz="1200" dirty="0">
                <a:latin typeface="Calibri" pitchFamily="34" charset="0"/>
              </a:rPr>
              <a:t> </a:t>
            </a:r>
            <a:r>
              <a:rPr lang="en-GB" sz="1200" dirty="0" err="1">
                <a:latin typeface="Calibri" pitchFamily="34" charset="0"/>
              </a:rPr>
              <a:t>rydych</a:t>
            </a:r>
            <a:r>
              <a:rPr lang="en-GB" sz="1200" dirty="0">
                <a:latin typeface="Calibri" pitchFamily="34" charset="0"/>
              </a:rPr>
              <a:t> </a:t>
            </a:r>
            <a:r>
              <a:rPr lang="en-GB" sz="1200" dirty="0" err="1">
                <a:latin typeface="Calibri" pitchFamily="34" charset="0"/>
              </a:rPr>
              <a:t>chi'n</a:t>
            </a:r>
            <a:r>
              <a:rPr lang="en-GB" sz="1200" dirty="0">
                <a:latin typeface="Calibri" pitchFamily="34" charset="0"/>
              </a:rPr>
              <a:t> </a:t>
            </a:r>
            <a:r>
              <a:rPr lang="en-GB" sz="1200" dirty="0" err="1">
                <a:latin typeface="Calibri" pitchFamily="34" charset="0"/>
              </a:rPr>
              <a:t>ei</a:t>
            </a:r>
            <a:r>
              <a:rPr lang="en-GB" sz="1200" dirty="0">
                <a:latin typeface="Calibri" pitchFamily="34" charset="0"/>
              </a:rPr>
              <a:t> </a:t>
            </a:r>
            <a:r>
              <a:rPr lang="en-GB" sz="1200" dirty="0" err="1">
                <a:latin typeface="Calibri" pitchFamily="34" charset="0"/>
              </a:rPr>
              <a:t>fwynhau</a:t>
            </a:r>
            <a:r>
              <a:rPr lang="en-GB" sz="1200" dirty="0">
                <a:latin typeface="Calibri" pitchFamily="34" charset="0"/>
              </a:rPr>
              <a:t> </a:t>
            </a:r>
            <a:r>
              <a:rPr lang="en-GB" sz="1200" dirty="0" err="1">
                <a:latin typeface="Calibri" pitchFamily="34" charset="0"/>
              </a:rPr>
              <a:t>wneud</a:t>
            </a:r>
            <a:r>
              <a:rPr lang="en-GB" sz="1200" dirty="0">
                <a:latin typeface="Calibri" pitchFamily="34" charset="0"/>
              </a:rPr>
              <a:t> </a:t>
            </a:r>
            <a:r>
              <a:rPr lang="en-GB" sz="1200" dirty="0" err="1">
                <a:latin typeface="Calibri" pitchFamily="34" charset="0"/>
              </a:rPr>
              <a:t>fwyaf</a:t>
            </a:r>
            <a:r>
              <a:rPr lang="en-GB" sz="1200" dirty="0">
                <a:latin typeface="Calibri" pitchFamily="34" charset="0"/>
              </a:rPr>
              <a:t> </a:t>
            </a:r>
            <a:r>
              <a:rPr lang="en-GB" sz="1200" dirty="0" err="1">
                <a:latin typeface="Calibri" pitchFamily="34" charset="0"/>
              </a:rPr>
              <a:t>ar</a:t>
            </a:r>
            <a:r>
              <a:rPr lang="en-GB" sz="1200" dirty="0">
                <a:latin typeface="Calibri" pitchFamily="34" charset="0"/>
              </a:rPr>
              <a:t> </a:t>
            </a:r>
            <a:r>
              <a:rPr lang="en-GB" sz="1200" dirty="0" err="1">
                <a:latin typeface="Calibri" pitchFamily="34" charset="0"/>
              </a:rPr>
              <a:t>Noson</a:t>
            </a:r>
            <a:r>
              <a:rPr lang="en-GB" sz="1200" dirty="0">
                <a:latin typeface="Calibri" pitchFamily="34" charset="0"/>
              </a:rPr>
              <a:t> </a:t>
            </a:r>
            <a:r>
              <a:rPr lang="en-GB" sz="1200" dirty="0" err="1">
                <a:latin typeface="Calibri" pitchFamily="34" charset="0"/>
              </a:rPr>
              <a:t>Calan</a:t>
            </a:r>
            <a:r>
              <a:rPr lang="en-GB" sz="1200" dirty="0">
                <a:latin typeface="Calibri" pitchFamily="34" charset="0"/>
              </a:rPr>
              <a:t> </a:t>
            </a:r>
            <a:r>
              <a:rPr lang="en-GB" sz="1200" dirty="0" err="1">
                <a:latin typeface="Calibri" pitchFamily="34" charset="0"/>
              </a:rPr>
              <a:t>Gaeaf</a:t>
            </a:r>
            <a:r>
              <a:rPr lang="en-GB" sz="1200" dirty="0">
                <a:latin typeface="Calibri" pitchFamily="34" charset="0"/>
              </a:rPr>
              <a:t>.  
</a:t>
            </a:r>
            <a:r>
              <a:rPr lang="en-GB" sz="1200" dirty="0" err="1">
                <a:latin typeface="Calibri" pitchFamily="34" charset="0"/>
              </a:rPr>
              <a:t>Ydych</a:t>
            </a:r>
            <a:r>
              <a:rPr lang="en-GB" sz="1200" dirty="0">
                <a:latin typeface="Calibri" pitchFamily="34" charset="0"/>
              </a:rPr>
              <a:t> </a:t>
            </a:r>
            <a:r>
              <a:rPr lang="en-GB" sz="1200" dirty="0" err="1">
                <a:latin typeface="Calibri" pitchFamily="34" charset="0"/>
              </a:rPr>
              <a:t>chi'n</a:t>
            </a:r>
            <a:r>
              <a:rPr lang="en-GB" sz="1200" dirty="0">
                <a:latin typeface="Calibri" pitchFamily="34" charset="0"/>
              </a:rPr>
              <a:t> dal </a:t>
            </a:r>
            <a:r>
              <a:rPr lang="en-GB" sz="1200" dirty="0" err="1">
                <a:latin typeface="Calibri" pitchFamily="34" charset="0"/>
              </a:rPr>
              <a:t>i</a:t>
            </a:r>
            <a:r>
              <a:rPr lang="en-GB" sz="1200" dirty="0">
                <a:latin typeface="Calibri" pitchFamily="34" charset="0"/>
              </a:rPr>
              <a:t> </a:t>
            </a:r>
            <a:r>
              <a:rPr lang="en-GB" sz="1200" dirty="0" err="1">
                <a:latin typeface="Calibri" pitchFamily="34" charset="0"/>
              </a:rPr>
              <a:t>hoffi</a:t>
            </a:r>
            <a:r>
              <a:rPr lang="en-GB" sz="1200" dirty="0">
                <a:latin typeface="Calibri" pitchFamily="34" charset="0"/>
              </a:rPr>
              <a:t> </a:t>
            </a:r>
            <a:r>
              <a:rPr lang="en-GB" sz="1200" dirty="0" err="1">
                <a:latin typeface="Calibri" pitchFamily="34" charset="0"/>
              </a:rPr>
              <a:t>gwisgo</a:t>
            </a:r>
            <a:r>
              <a:rPr lang="en-GB" sz="1200" dirty="0">
                <a:latin typeface="Calibri" pitchFamily="34" charset="0"/>
              </a:rPr>
              <a:t> </a:t>
            </a:r>
            <a:r>
              <a:rPr lang="en-GB" sz="1200" dirty="0" err="1">
                <a:latin typeface="Calibri" pitchFamily="34" charset="0"/>
              </a:rPr>
              <a:t>i</a:t>
            </a:r>
            <a:r>
              <a:rPr lang="en-GB" sz="1200" dirty="0">
                <a:latin typeface="Calibri" pitchFamily="34" charset="0"/>
              </a:rPr>
              <a:t> </a:t>
            </a:r>
            <a:r>
              <a:rPr lang="en-GB" sz="1200" dirty="0" err="1">
                <a:latin typeface="Calibri" pitchFamily="34" charset="0"/>
              </a:rPr>
              <a:t>fyny</a:t>
            </a:r>
            <a:r>
              <a:rPr lang="en-GB" sz="1200" dirty="0">
                <a:latin typeface="Calibri" pitchFamily="34" charset="0"/>
              </a:rPr>
              <a:t> </a:t>
            </a:r>
            <a:r>
              <a:rPr lang="en-GB" sz="1200" dirty="0" err="1">
                <a:latin typeface="Calibri" pitchFamily="34" charset="0"/>
              </a:rPr>
              <a:t>mewn</a:t>
            </a:r>
            <a:r>
              <a:rPr lang="en-GB" sz="1200" dirty="0">
                <a:latin typeface="Calibri" pitchFamily="34" charset="0"/>
              </a:rPr>
              <a:t> </a:t>
            </a:r>
            <a:r>
              <a:rPr lang="en-GB" sz="1200" dirty="0" err="1">
                <a:latin typeface="Calibri" pitchFamily="34" charset="0"/>
              </a:rPr>
              <a:t>gwisgoedd</a:t>
            </a:r>
            <a:r>
              <a:rPr lang="en-GB" sz="1200" dirty="0">
                <a:latin typeface="Calibri" pitchFamily="34" charset="0"/>
              </a:rPr>
              <a:t> </a:t>
            </a:r>
            <a:r>
              <a:rPr lang="en-GB" sz="1200" dirty="0" err="1">
                <a:latin typeface="Calibri" pitchFamily="34" charset="0"/>
              </a:rPr>
              <a:t>arswydus</a:t>
            </a:r>
            <a:r>
              <a:rPr lang="en-GB" sz="1200" dirty="0">
                <a:latin typeface="Calibri" pitchFamily="34" charset="0"/>
              </a:rPr>
              <a:t> </a:t>
            </a:r>
            <a:r>
              <a:rPr lang="en-GB" sz="1200" dirty="0" err="1">
                <a:latin typeface="Calibri" pitchFamily="34" charset="0"/>
              </a:rPr>
              <a:t>i</a:t>
            </a:r>
            <a:r>
              <a:rPr lang="en-GB" sz="1200" dirty="0">
                <a:latin typeface="Calibri" pitchFamily="34" charset="0"/>
              </a:rPr>
              <a:t> </a:t>
            </a:r>
            <a:r>
              <a:rPr lang="en-GB" sz="1200" dirty="0" err="1">
                <a:latin typeface="Calibri" pitchFamily="34" charset="0"/>
              </a:rPr>
              <a:t>fynd</a:t>
            </a:r>
            <a:r>
              <a:rPr lang="en-GB" sz="1200" dirty="0">
                <a:latin typeface="Calibri" pitchFamily="34" charset="0"/>
              </a:rPr>
              <a:t> </a:t>
            </a:r>
            <a:r>
              <a:rPr lang="en-GB" sz="1200" dirty="0" err="1">
                <a:latin typeface="Calibri" pitchFamily="34" charset="0"/>
              </a:rPr>
              <a:t>allan</a:t>
            </a:r>
            <a:r>
              <a:rPr lang="en-GB" sz="1200" dirty="0">
                <a:latin typeface="Calibri" pitchFamily="34" charset="0"/>
              </a:rPr>
              <a:t> </a:t>
            </a:r>
            <a:r>
              <a:rPr lang="en-GB" sz="1200" dirty="0" err="1">
                <a:latin typeface="Calibri" pitchFamily="34" charset="0"/>
              </a:rPr>
              <a:t>chwarae</a:t>
            </a:r>
            <a:r>
              <a:rPr lang="en-GB" sz="1200" dirty="0">
                <a:latin typeface="Calibri" pitchFamily="34" charset="0"/>
              </a:rPr>
              <a:t> Cast neu </a:t>
            </a:r>
            <a:r>
              <a:rPr lang="en-GB" sz="1200" dirty="0" err="1">
                <a:latin typeface="Calibri" pitchFamily="34" charset="0"/>
              </a:rPr>
              <a:t>Geiniog</a:t>
            </a:r>
            <a:r>
              <a:rPr lang="en-GB" sz="1200" dirty="0">
                <a:latin typeface="Calibri" pitchFamily="34" charset="0"/>
              </a:rPr>
              <a:t>?
</a:t>
            </a:r>
          </a:p>
          <a:p>
            <a:endParaRPr lang="en-GB" sz="1200" dirty="0">
              <a:latin typeface="Calibri" pitchFamily="34" charset="0"/>
            </a:endParaRPr>
          </a:p>
          <a:p>
            <a:endParaRPr lang="en-GB" sz="1200" dirty="0">
              <a:latin typeface="Calibri" pitchFamily="34" charset="0"/>
            </a:endParaRPr>
          </a:p>
          <a:p>
            <a:endParaRPr lang="en-GB" sz="1200" dirty="0">
              <a:latin typeface="Calibri" pitchFamily="34" charset="0"/>
            </a:endParaRPr>
          </a:p>
          <a:p>
            <a:endParaRPr lang="en-GB" sz="1200" dirty="0">
              <a:latin typeface="Calibri" pitchFamily="34" charset="0"/>
            </a:endParaRPr>
          </a:p>
          <a:p>
            <a:endParaRPr lang="en-GB" sz="2000" dirty="0">
              <a:latin typeface="Calibri" pitchFamily="34" charset="0"/>
            </a:endParaRPr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fld id="{4E0EEF74-A4A6-4BF6-9D7A-78C3EFD257D9}" type="slidenum">
              <a:rPr lang="en-GB" sz="1200" smtClean="0"/>
              <a:pPr/>
              <a:t>4</a:t>
            </a:fld>
            <a:endParaRPr lang="en-GB" sz="12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fld id="{39C69FE8-0A69-47BE-A42A-765276F05060}" type="slidenum">
              <a:rPr lang="en-GB" sz="1200" smtClean="0"/>
              <a:pPr/>
              <a:t>5</a:t>
            </a:fld>
            <a:endParaRPr lang="en-GB" sz="1200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sz="1200" dirty="0">
                <a:latin typeface="+mn-lt"/>
              </a:rPr>
              <a:t>Mae </a:t>
            </a:r>
            <a:r>
              <a:rPr lang="en-GB" sz="1200" dirty="0" err="1">
                <a:latin typeface="+mn-lt"/>
              </a:rPr>
              <a:t>rhai</a:t>
            </a:r>
            <a:r>
              <a:rPr lang="en-GB" sz="1200" dirty="0">
                <a:latin typeface="+mn-lt"/>
              </a:rPr>
              <a:t> </a:t>
            </a:r>
            <a:r>
              <a:rPr lang="en-GB" sz="1200" dirty="0" err="1">
                <a:latin typeface="+mn-lt"/>
              </a:rPr>
              <a:t>pobl</a:t>
            </a:r>
            <a:r>
              <a:rPr lang="en-GB" sz="1200" dirty="0">
                <a:latin typeface="+mn-lt"/>
              </a:rPr>
              <a:t> </a:t>
            </a:r>
            <a:r>
              <a:rPr lang="en-GB" sz="1200" dirty="0" err="1">
                <a:latin typeface="+mn-lt"/>
              </a:rPr>
              <a:t>yn</a:t>
            </a:r>
            <a:r>
              <a:rPr lang="en-GB" sz="1200" dirty="0">
                <a:latin typeface="+mn-lt"/>
              </a:rPr>
              <a:t> </a:t>
            </a:r>
            <a:r>
              <a:rPr lang="en-GB" sz="1200" dirty="0" err="1">
                <a:latin typeface="+mn-lt"/>
              </a:rPr>
              <a:t>ymddwyn</a:t>
            </a:r>
            <a:r>
              <a:rPr lang="en-GB" sz="1200" dirty="0">
                <a:latin typeface="+mn-lt"/>
              </a:rPr>
              <a:t> </a:t>
            </a:r>
            <a:r>
              <a:rPr lang="en-GB" sz="1200" dirty="0" err="1">
                <a:latin typeface="+mn-lt"/>
              </a:rPr>
              <a:t>mewn</a:t>
            </a:r>
            <a:r>
              <a:rPr lang="en-GB" sz="1200" dirty="0">
                <a:latin typeface="+mn-lt"/>
              </a:rPr>
              <a:t> </a:t>
            </a:r>
            <a:r>
              <a:rPr lang="en-GB" sz="1200" dirty="0" err="1">
                <a:latin typeface="+mn-lt"/>
              </a:rPr>
              <a:t>ffyrdd</a:t>
            </a:r>
            <a:r>
              <a:rPr lang="en-GB" sz="1200" dirty="0">
                <a:latin typeface="+mn-lt"/>
              </a:rPr>
              <a:t> </a:t>
            </a:r>
            <a:r>
              <a:rPr lang="en-GB" sz="1200" dirty="0" err="1">
                <a:latin typeface="+mn-lt"/>
              </a:rPr>
              <a:t>sy'n</a:t>
            </a:r>
            <a:r>
              <a:rPr lang="en-GB" sz="1200" dirty="0">
                <a:latin typeface="+mn-lt"/>
              </a:rPr>
              <a:t> peri </a:t>
            </a:r>
            <a:r>
              <a:rPr lang="en-GB" sz="1200" dirty="0" err="1">
                <a:latin typeface="+mn-lt"/>
              </a:rPr>
              <a:t>gofid</a:t>
            </a:r>
            <a:r>
              <a:rPr lang="en-GB" sz="1200" dirty="0">
                <a:latin typeface="+mn-lt"/>
              </a:rPr>
              <a:t> </a:t>
            </a:r>
            <a:r>
              <a:rPr lang="en-GB" sz="1200" dirty="0" err="1">
                <a:latin typeface="+mn-lt"/>
              </a:rPr>
              <a:t>i</a:t>
            </a:r>
            <a:r>
              <a:rPr lang="en-GB" sz="1200" dirty="0">
                <a:latin typeface="+mn-lt"/>
              </a:rPr>
              <a:t> </a:t>
            </a:r>
            <a:r>
              <a:rPr lang="en-GB" sz="1200" dirty="0" err="1">
                <a:latin typeface="+mn-lt"/>
              </a:rPr>
              <a:t>bobl</a:t>
            </a:r>
            <a:r>
              <a:rPr lang="en-GB" sz="1200" dirty="0">
                <a:latin typeface="+mn-lt"/>
              </a:rPr>
              <a:t> </a:t>
            </a:r>
            <a:r>
              <a:rPr lang="en-GB" sz="1200" dirty="0" err="1">
                <a:latin typeface="+mn-lt"/>
              </a:rPr>
              <a:t>eraill</a:t>
            </a:r>
            <a:r>
              <a:rPr lang="en-GB" sz="1200" dirty="0">
                <a:latin typeface="+mn-lt"/>
              </a:rPr>
              <a:t> </a:t>
            </a:r>
            <a:r>
              <a:rPr lang="en-GB" sz="1200" dirty="0" err="1">
                <a:latin typeface="+mn-lt"/>
              </a:rPr>
              <a:t>yn</a:t>
            </a:r>
            <a:r>
              <a:rPr lang="en-GB" sz="1200" dirty="0">
                <a:latin typeface="+mn-lt"/>
              </a:rPr>
              <a:t> </a:t>
            </a:r>
            <a:r>
              <a:rPr lang="en-GB" sz="1200" dirty="0" err="1">
                <a:latin typeface="+mn-lt"/>
              </a:rPr>
              <a:t>eu</a:t>
            </a:r>
            <a:r>
              <a:rPr lang="en-GB" sz="1200" dirty="0">
                <a:latin typeface="+mn-lt"/>
              </a:rPr>
              <a:t> </a:t>
            </a:r>
            <a:r>
              <a:rPr lang="en-GB" sz="1200" dirty="0" err="1">
                <a:latin typeface="+mn-lt"/>
              </a:rPr>
              <a:t>cymunedau</a:t>
            </a:r>
            <a:r>
              <a:rPr lang="en-GB" sz="1200" dirty="0">
                <a:latin typeface="+mn-lt"/>
              </a:rPr>
              <a:t> </a:t>
            </a:r>
            <a:r>
              <a:rPr lang="en-GB" sz="1200" dirty="0" err="1">
                <a:latin typeface="+mn-lt"/>
              </a:rPr>
              <a:t>dros</a:t>
            </a:r>
            <a:r>
              <a:rPr lang="en-GB" sz="1200" dirty="0">
                <a:latin typeface="+mn-lt"/>
              </a:rPr>
              <a:t> </a:t>
            </a:r>
            <a:r>
              <a:rPr lang="en-GB" sz="1200" dirty="0" err="1">
                <a:latin typeface="+mn-lt"/>
              </a:rPr>
              <a:t>gyfnod</a:t>
            </a:r>
            <a:r>
              <a:rPr lang="en-GB" sz="1200" dirty="0">
                <a:latin typeface="+mn-lt"/>
              </a:rPr>
              <a:t> </a:t>
            </a:r>
            <a:r>
              <a:rPr lang="en-GB" sz="1200" dirty="0" err="1">
                <a:latin typeface="+mn-lt"/>
              </a:rPr>
              <a:t>Calan</a:t>
            </a:r>
            <a:r>
              <a:rPr lang="en-GB" sz="1200" dirty="0">
                <a:latin typeface="+mn-lt"/>
              </a:rPr>
              <a:t> </a:t>
            </a:r>
            <a:r>
              <a:rPr lang="en-GB" sz="1200" dirty="0" err="1">
                <a:latin typeface="+mn-lt"/>
              </a:rPr>
              <a:t>Gaeaf</a:t>
            </a:r>
            <a:r>
              <a:rPr lang="en-GB" sz="1200" dirty="0">
                <a:latin typeface="+mn-lt"/>
              </a:rPr>
              <a:t>.
Gall </a:t>
            </a:r>
            <a:r>
              <a:rPr lang="en-GB" sz="1200" dirty="0" err="1">
                <a:latin typeface="+mn-lt"/>
              </a:rPr>
              <a:t>yr</a:t>
            </a:r>
            <a:r>
              <a:rPr lang="en-GB" sz="1200" dirty="0">
                <a:latin typeface="+mn-lt"/>
              </a:rPr>
              <a:t> </a:t>
            </a:r>
            <a:r>
              <a:rPr lang="en-GB" sz="1200" dirty="0" err="1">
                <a:latin typeface="+mn-lt"/>
              </a:rPr>
              <a:t>heddlu</a:t>
            </a:r>
            <a:r>
              <a:rPr lang="en-GB" sz="1200" dirty="0">
                <a:latin typeface="+mn-lt"/>
              </a:rPr>
              <a:t> weld </a:t>
            </a:r>
            <a:r>
              <a:rPr lang="en-GB" sz="1200" dirty="0" err="1">
                <a:latin typeface="+mn-lt"/>
              </a:rPr>
              <a:t>hyn</a:t>
            </a:r>
            <a:r>
              <a:rPr lang="en-GB" sz="1200" dirty="0">
                <a:latin typeface="+mn-lt"/>
              </a:rPr>
              <a:t> </a:t>
            </a:r>
            <a:r>
              <a:rPr lang="en-GB" sz="1200" dirty="0" err="1">
                <a:latin typeface="+mn-lt"/>
              </a:rPr>
              <a:t>fel</a:t>
            </a:r>
            <a:r>
              <a:rPr lang="en-GB" sz="1200" dirty="0">
                <a:latin typeface="+mn-lt"/>
              </a:rPr>
              <a:t> </a:t>
            </a:r>
            <a:r>
              <a:rPr lang="en-GB" sz="1200" dirty="0" err="1">
                <a:latin typeface="+mn-lt"/>
              </a:rPr>
              <a:t>ymddygiad</a:t>
            </a:r>
            <a:r>
              <a:rPr lang="en-GB" sz="1200" dirty="0">
                <a:latin typeface="+mn-lt"/>
              </a:rPr>
              <a:t> </a:t>
            </a:r>
            <a:r>
              <a:rPr lang="en-GB" sz="1200" dirty="0" err="1">
                <a:latin typeface="+mn-lt"/>
              </a:rPr>
              <a:t>gwrthgymdeithasol</a:t>
            </a:r>
            <a:r>
              <a:rPr lang="en-GB" sz="1200" dirty="0">
                <a:latin typeface="+mn-lt"/>
              </a:rPr>
              <a:t> ac </a:t>
            </a:r>
            <a:r>
              <a:rPr lang="en-GB" sz="1200" dirty="0" err="1">
                <a:latin typeface="+mn-lt"/>
              </a:rPr>
              <a:t>efallai</a:t>
            </a:r>
            <a:r>
              <a:rPr lang="en-GB" sz="1200" dirty="0">
                <a:latin typeface="+mn-lt"/>
              </a:rPr>
              <a:t> y </a:t>
            </a:r>
            <a:r>
              <a:rPr lang="en-GB" sz="1200" dirty="0" err="1">
                <a:latin typeface="+mn-lt"/>
              </a:rPr>
              <a:t>bydd</a:t>
            </a:r>
            <a:r>
              <a:rPr lang="en-GB" sz="1200" dirty="0">
                <a:latin typeface="+mn-lt"/>
              </a:rPr>
              <a:t> </a:t>
            </a:r>
            <a:r>
              <a:rPr lang="en-GB" sz="1200" dirty="0" err="1">
                <a:latin typeface="+mn-lt"/>
              </a:rPr>
              <a:t>canlyniadau</a:t>
            </a:r>
            <a:r>
              <a:rPr lang="en-GB" sz="1200" dirty="0">
                <a:latin typeface="+mn-lt"/>
              </a:rPr>
              <a:t> </a:t>
            </a:r>
            <a:r>
              <a:rPr lang="en-GB" sz="1200" dirty="0" err="1">
                <a:latin typeface="+mn-lt"/>
              </a:rPr>
              <a:t>difrifol</a:t>
            </a:r>
            <a:r>
              <a:rPr lang="en-GB" sz="1200" dirty="0">
                <a:latin typeface="+mn-lt"/>
              </a:rPr>
              <a:t> </a:t>
            </a:r>
            <a:r>
              <a:rPr lang="en-GB" sz="1200" dirty="0" err="1">
                <a:latin typeface="+mn-lt"/>
              </a:rPr>
              <a:t>i</a:t>
            </a:r>
            <a:r>
              <a:rPr lang="en-GB" sz="1200" dirty="0">
                <a:latin typeface="+mn-lt"/>
              </a:rPr>
              <a:t> </a:t>
            </a:r>
            <a:r>
              <a:rPr lang="en-GB" sz="1200" dirty="0" err="1">
                <a:latin typeface="+mn-lt"/>
              </a:rPr>
              <a:t>unrhyw</a:t>
            </a:r>
            <a:r>
              <a:rPr lang="en-GB" sz="1200" dirty="0">
                <a:latin typeface="+mn-lt"/>
              </a:rPr>
              <a:t> un </a:t>
            </a:r>
            <a:r>
              <a:rPr lang="en-GB" sz="1200" dirty="0" err="1">
                <a:latin typeface="+mn-lt"/>
              </a:rPr>
              <a:t>sy'n</a:t>
            </a:r>
            <a:r>
              <a:rPr lang="en-GB" sz="1200" dirty="0">
                <a:latin typeface="+mn-lt"/>
              </a:rPr>
              <a:t> </a:t>
            </a:r>
            <a:r>
              <a:rPr lang="en-GB" sz="1200" dirty="0" err="1">
                <a:latin typeface="+mn-lt"/>
              </a:rPr>
              <a:t>ymddwyn</a:t>
            </a:r>
            <a:r>
              <a:rPr lang="en-GB" sz="1200" dirty="0">
                <a:latin typeface="+mn-lt"/>
              </a:rPr>
              <a:t> </a:t>
            </a:r>
            <a:r>
              <a:rPr lang="en-GB" sz="1200" dirty="0" err="1">
                <a:latin typeface="+mn-lt"/>
              </a:rPr>
              <a:t>fel</a:t>
            </a:r>
            <a:r>
              <a:rPr lang="en-GB" sz="1200" dirty="0">
                <a:latin typeface="+mn-lt"/>
              </a:rPr>
              <a:t> </a:t>
            </a:r>
            <a:r>
              <a:rPr lang="en-GB" sz="1200" dirty="0" err="1">
                <a:latin typeface="+mn-lt"/>
              </a:rPr>
              <a:t>hyn</a:t>
            </a:r>
            <a:r>
              <a:rPr lang="en-GB" sz="1200" dirty="0">
                <a:latin typeface="+mn-lt"/>
              </a:rPr>
              <a:t>. 
</a:t>
            </a:r>
            <a:r>
              <a:rPr lang="en-GB" sz="1200" dirty="0" err="1">
                <a:latin typeface="+mn-lt"/>
              </a:rPr>
              <a:t>Os</a:t>
            </a:r>
            <a:r>
              <a:rPr lang="en-GB" sz="1200" dirty="0">
                <a:latin typeface="+mn-lt"/>
              </a:rPr>
              <a:t> </a:t>
            </a:r>
            <a:r>
              <a:rPr lang="en-GB" sz="1200" dirty="0" err="1">
                <a:latin typeface="+mn-lt"/>
              </a:rPr>
              <a:t>ydych</a:t>
            </a:r>
            <a:r>
              <a:rPr lang="en-GB" sz="1200" dirty="0">
                <a:latin typeface="+mn-lt"/>
              </a:rPr>
              <a:t> </a:t>
            </a:r>
            <a:r>
              <a:rPr lang="en-GB" sz="1200" dirty="0" err="1">
                <a:latin typeface="+mn-lt"/>
              </a:rPr>
              <a:t>chi'n</a:t>
            </a:r>
            <a:r>
              <a:rPr lang="en-GB" sz="1200" dirty="0">
                <a:latin typeface="+mn-lt"/>
              </a:rPr>
              <a:t> </a:t>
            </a:r>
            <a:r>
              <a:rPr lang="en-GB" sz="1200" dirty="0" err="1">
                <a:latin typeface="+mn-lt"/>
              </a:rPr>
              <a:t>ymwneud</a:t>
            </a:r>
            <a:r>
              <a:rPr lang="en-GB" sz="1200" dirty="0">
                <a:latin typeface="+mn-lt"/>
              </a:rPr>
              <a:t> ag </a:t>
            </a:r>
            <a:r>
              <a:rPr lang="en-GB" sz="1200" dirty="0" err="1">
                <a:latin typeface="+mn-lt"/>
              </a:rPr>
              <a:t>ymddygiad</a:t>
            </a:r>
            <a:r>
              <a:rPr lang="en-GB" sz="1200" dirty="0">
                <a:latin typeface="+mn-lt"/>
              </a:rPr>
              <a:t> </a:t>
            </a:r>
            <a:r>
              <a:rPr lang="en-GB" sz="1200" dirty="0" err="1">
                <a:latin typeface="+mn-lt"/>
              </a:rPr>
              <a:t>gwrthgymdeithasol</a:t>
            </a:r>
            <a:r>
              <a:rPr lang="en-GB" sz="1200" dirty="0">
                <a:latin typeface="+mn-lt"/>
              </a:rPr>
              <a:t> </a:t>
            </a:r>
            <a:r>
              <a:rPr lang="en-GB" sz="1200" dirty="0" err="1">
                <a:latin typeface="+mn-lt"/>
              </a:rPr>
              <a:t>gallech</a:t>
            </a:r>
            <a:r>
              <a:rPr lang="en-GB" sz="1200" dirty="0">
                <a:latin typeface="+mn-lt"/>
              </a:rPr>
              <a:t> </a:t>
            </a:r>
            <a:r>
              <a:rPr lang="en-GB" sz="1200" dirty="0" err="1">
                <a:latin typeface="+mn-lt"/>
              </a:rPr>
              <a:t>gael</a:t>
            </a:r>
            <a:r>
              <a:rPr lang="en-GB" sz="1200" dirty="0">
                <a:latin typeface="+mn-lt"/>
              </a:rPr>
              <a:t> </a:t>
            </a:r>
            <a:r>
              <a:rPr lang="en-GB" sz="1200" dirty="0" err="1">
                <a:latin typeface="+mn-lt"/>
              </a:rPr>
              <a:t>eich</a:t>
            </a:r>
            <a:r>
              <a:rPr lang="en-GB" sz="1200" dirty="0">
                <a:latin typeface="+mn-lt"/>
              </a:rPr>
              <a:t>:</a:t>
            </a:r>
          </a:p>
          <a:p>
            <a:r>
              <a:rPr lang="en-GB" sz="1200" dirty="0" err="1">
                <a:latin typeface="+mn-lt"/>
              </a:rPr>
              <a:t>Arestio</a:t>
            </a:r>
            <a:r>
              <a:rPr lang="en-GB" sz="1200" dirty="0">
                <a:latin typeface="+mn-lt"/>
              </a:rPr>
              <a:t>
</a:t>
            </a:r>
            <a:r>
              <a:rPr lang="en-GB" sz="1200" dirty="0" err="1">
                <a:latin typeface="+mn-lt"/>
              </a:rPr>
              <a:t>Eich</a:t>
            </a:r>
            <a:r>
              <a:rPr lang="en-GB" sz="1200" dirty="0">
                <a:latin typeface="+mn-lt"/>
              </a:rPr>
              <a:t> </a:t>
            </a:r>
            <a:r>
              <a:rPr lang="en-GB" sz="1200" dirty="0" err="1">
                <a:latin typeface="+mn-lt"/>
              </a:rPr>
              <a:t>cymryd</a:t>
            </a:r>
            <a:r>
              <a:rPr lang="en-GB" sz="1200" dirty="0">
                <a:latin typeface="+mn-lt"/>
              </a:rPr>
              <a:t> </a:t>
            </a:r>
            <a:r>
              <a:rPr lang="en-GB" sz="1200" dirty="0" err="1">
                <a:latin typeface="+mn-lt"/>
              </a:rPr>
              <a:t>i</a:t>
            </a:r>
            <a:r>
              <a:rPr lang="en-GB" sz="1200" dirty="0">
                <a:latin typeface="+mn-lt"/>
              </a:rPr>
              <a:t> </a:t>
            </a:r>
            <a:r>
              <a:rPr lang="en-GB" sz="1200" dirty="0" err="1">
                <a:latin typeface="+mn-lt"/>
              </a:rPr>
              <a:t>orsaf</a:t>
            </a:r>
            <a:r>
              <a:rPr lang="en-GB" sz="1200" dirty="0">
                <a:latin typeface="+mn-lt"/>
              </a:rPr>
              <a:t> </a:t>
            </a:r>
            <a:r>
              <a:rPr lang="en-GB" sz="1200" dirty="0" err="1">
                <a:latin typeface="+mn-lt"/>
              </a:rPr>
              <a:t>heddlu</a:t>
            </a:r>
            <a:r>
              <a:rPr lang="en-GB" sz="1200" dirty="0">
                <a:latin typeface="+mn-lt"/>
              </a:rPr>
              <a:t> </a:t>
            </a:r>
            <a:r>
              <a:rPr lang="en-GB" sz="1200" dirty="0" err="1">
                <a:latin typeface="+mn-lt"/>
              </a:rPr>
              <a:t>a’ch</a:t>
            </a:r>
            <a:r>
              <a:rPr lang="en-GB" sz="1200" dirty="0">
                <a:latin typeface="+mn-lt"/>
              </a:rPr>
              <a:t> </a:t>
            </a:r>
            <a:r>
              <a:rPr lang="en-GB" sz="1200" dirty="0" err="1">
                <a:latin typeface="+mn-lt"/>
              </a:rPr>
              <a:t>cyfweld</a:t>
            </a:r>
            <a:r>
              <a:rPr lang="en-GB" sz="1200" dirty="0">
                <a:latin typeface="+mn-lt"/>
              </a:rPr>
              <a:t>
</a:t>
            </a:r>
          </a:p>
          <a:p>
            <a:r>
              <a:rPr lang="en-GB" sz="1200" dirty="0" err="1">
                <a:latin typeface="+mn-lt"/>
              </a:rPr>
              <a:t>Bydd</a:t>
            </a:r>
            <a:r>
              <a:rPr lang="en-GB" sz="1200" dirty="0">
                <a:latin typeface="+mn-lt"/>
              </a:rPr>
              <a:t> </a:t>
            </a:r>
            <a:r>
              <a:rPr lang="en-GB" sz="1200" dirty="0" err="1">
                <a:latin typeface="+mn-lt"/>
              </a:rPr>
              <a:t>swyddogion</a:t>
            </a:r>
            <a:r>
              <a:rPr lang="en-GB" sz="1200" dirty="0">
                <a:latin typeface="+mn-lt"/>
              </a:rPr>
              <a:t> </a:t>
            </a:r>
            <a:r>
              <a:rPr lang="en-GB" sz="1200" dirty="0" err="1">
                <a:latin typeface="+mn-lt"/>
              </a:rPr>
              <a:t>yr</a:t>
            </a:r>
            <a:r>
              <a:rPr lang="en-GB" sz="1200" dirty="0">
                <a:latin typeface="+mn-lt"/>
              </a:rPr>
              <a:t> </a:t>
            </a:r>
            <a:r>
              <a:rPr lang="en-GB" sz="1200" dirty="0" err="1">
                <a:latin typeface="+mn-lt"/>
              </a:rPr>
              <a:t>heddlu</a:t>
            </a:r>
            <a:r>
              <a:rPr lang="en-GB" sz="1200" dirty="0">
                <a:latin typeface="+mn-lt"/>
              </a:rPr>
              <a:t> </a:t>
            </a:r>
            <a:r>
              <a:rPr lang="en-GB" sz="1200" dirty="0" err="1">
                <a:latin typeface="+mn-lt"/>
              </a:rPr>
              <a:t>yn</a:t>
            </a:r>
            <a:r>
              <a:rPr lang="en-GB" sz="1200" dirty="0">
                <a:latin typeface="+mn-lt"/>
              </a:rPr>
              <a:t> </a:t>
            </a:r>
            <a:r>
              <a:rPr lang="en-GB" sz="1200" dirty="0" err="1">
                <a:latin typeface="+mn-lt"/>
              </a:rPr>
              <a:t>targedu</a:t>
            </a:r>
            <a:r>
              <a:rPr lang="en-GB" sz="1200" dirty="0">
                <a:latin typeface="+mn-lt"/>
              </a:rPr>
              <a:t> </a:t>
            </a:r>
            <a:r>
              <a:rPr lang="en-GB" sz="1200" dirty="0" err="1">
                <a:latin typeface="+mn-lt"/>
              </a:rPr>
              <a:t>ymddygiad</a:t>
            </a:r>
            <a:r>
              <a:rPr lang="en-GB" sz="1200" dirty="0">
                <a:latin typeface="+mn-lt"/>
              </a:rPr>
              <a:t> </a:t>
            </a:r>
            <a:r>
              <a:rPr lang="en-GB" sz="1200" dirty="0" err="1">
                <a:latin typeface="+mn-lt"/>
              </a:rPr>
              <a:t>gwrthgymdeithasol</a:t>
            </a:r>
            <a:r>
              <a:rPr lang="en-GB" sz="1200" dirty="0">
                <a:latin typeface="+mn-lt"/>
              </a:rPr>
              <a:t> ac </a:t>
            </a:r>
            <a:r>
              <a:rPr lang="en-GB" sz="1200" dirty="0" err="1">
                <a:latin typeface="+mn-lt"/>
              </a:rPr>
              <a:t>ar</a:t>
            </a:r>
            <a:r>
              <a:rPr lang="en-GB" sz="1200" dirty="0">
                <a:latin typeface="+mn-lt"/>
              </a:rPr>
              <a:t> </a:t>
            </a:r>
            <a:r>
              <a:rPr lang="en-GB" sz="1200" dirty="0" err="1">
                <a:latin typeface="+mn-lt"/>
              </a:rPr>
              <a:t>noson</a:t>
            </a:r>
            <a:r>
              <a:rPr lang="en-GB" sz="1200" dirty="0">
                <a:latin typeface="+mn-lt"/>
              </a:rPr>
              <a:t> </a:t>
            </a:r>
            <a:r>
              <a:rPr lang="en-GB" sz="1200" dirty="0" err="1">
                <a:latin typeface="+mn-lt"/>
              </a:rPr>
              <a:t>Calan</a:t>
            </a:r>
            <a:r>
              <a:rPr lang="en-GB" sz="1200" dirty="0">
                <a:latin typeface="+mn-lt"/>
              </a:rPr>
              <a:t> </a:t>
            </a:r>
            <a:r>
              <a:rPr lang="en-GB" sz="1200" dirty="0" err="1">
                <a:latin typeface="+mn-lt"/>
              </a:rPr>
              <a:t>Gaeaf</a:t>
            </a:r>
            <a:r>
              <a:rPr lang="en-GB" sz="1200" dirty="0">
                <a:latin typeface="+mn-lt"/>
              </a:rPr>
              <a:t> ac </a:t>
            </a:r>
            <a:r>
              <a:rPr lang="en-GB" sz="1200" dirty="0" err="1">
                <a:latin typeface="+mn-lt"/>
              </a:rPr>
              <a:t>ar</a:t>
            </a:r>
            <a:r>
              <a:rPr lang="en-GB" sz="1200" dirty="0">
                <a:latin typeface="+mn-lt"/>
              </a:rPr>
              <a:t> </a:t>
            </a:r>
            <a:r>
              <a:rPr lang="en-GB" sz="1200" dirty="0" err="1">
                <a:latin typeface="+mn-lt"/>
              </a:rPr>
              <a:t>Noson</a:t>
            </a:r>
            <a:r>
              <a:rPr lang="en-GB" sz="1200" dirty="0">
                <a:latin typeface="+mn-lt"/>
              </a:rPr>
              <a:t> Tan </a:t>
            </a:r>
            <a:r>
              <a:rPr lang="en-GB" sz="1200" dirty="0" err="1">
                <a:latin typeface="+mn-lt"/>
              </a:rPr>
              <a:t>Gwyllt</a:t>
            </a:r>
            <a:r>
              <a:rPr lang="en-GB" sz="1200" dirty="0">
                <a:latin typeface="+mn-lt"/>
              </a:rPr>
              <a:t>, </a:t>
            </a:r>
            <a:r>
              <a:rPr lang="en-GB" sz="1200" dirty="0" err="1">
                <a:latin typeface="+mn-lt"/>
              </a:rPr>
              <a:t>maent</a:t>
            </a:r>
            <a:r>
              <a:rPr lang="en-GB" sz="1200" dirty="0">
                <a:latin typeface="+mn-lt"/>
              </a:rPr>
              <a:t> </a:t>
            </a:r>
            <a:r>
              <a:rPr lang="en-GB" sz="1200" dirty="0" err="1">
                <a:latin typeface="+mn-lt"/>
              </a:rPr>
              <a:t>yn</a:t>
            </a:r>
            <a:r>
              <a:rPr lang="en-GB" sz="1200" dirty="0">
                <a:latin typeface="+mn-lt"/>
              </a:rPr>
              <a:t> </a:t>
            </a:r>
            <a:r>
              <a:rPr lang="en-GB" sz="1200" dirty="0" err="1">
                <a:latin typeface="+mn-lt"/>
              </a:rPr>
              <a:t>arbennig</a:t>
            </a:r>
            <a:r>
              <a:rPr lang="en-GB" sz="1200" dirty="0">
                <a:latin typeface="+mn-lt"/>
              </a:rPr>
              <a:t> o </a:t>
            </a:r>
            <a:r>
              <a:rPr lang="en-GB" sz="1200" dirty="0" err="1">
                <a:latin typeface="+mn-lt"/>
              </a:rPr>
              <a:t>wyliadwrus</a:t>
            </a:r>
            <a:r>
              <a:rPr lang="en-GB" sz="1200" dirty="0">
                <a:latin typeface="+mn-lt"/>
              </a:rPr>
              <a:t>.
</a:t>
            </a:r>
            <a:r>
              <a:rPr lang="en-GB" sz="1200" dirty="0" err="1">
                <a:latin typeface="+mn-lt"/>
              </a:rPr>
              <a:t>Ceisiwch</a:t>
            </a:r>
            <a:r>
              <a:rPr lang="en-GB" sz="1200" dirty="0">
                <a:latin typeface="+mn-lt"/>
              </a:rPr>
              <a:t> </a:t>
            </a:r>
            <a:r>
              <a:rPr lang="en-GB" sz="1200" dirty="0" err="1">
                <a:latin typeface="+mn-lt"/>
              </a:rPr>
              <a:t>feddwl</a:t>
            </a:r>
            <a:r>
              <a:rPr lang="en-GB" sz="1200" dirty="0">
                <a:latin typeface="+mn-lt"/>
              </a:rPr>
              <a:t> am </a:t>
            </a:r>
            <a:r>
              <a:rPr lang="en-GB" sz="1200" dirty="0" err="1">
                <a:latin typeface="+mn-lt"/>
              </a:rPr>
              <a:t>ffyrdd</a:t>
            </a:r>
            <a:r>
              <a:rPr lang="en-GB" sz="1200" dirty="0">
                <a:latin typeface="+mn-lt"/>
              </a:rPr>
              <a:t> </a:t>
            </a:r>
            <a:r>
              <a:rPr lang="en-GB" sz="1200" dirty="0" err="1">
                <a:latin typeface="+mn-lt"/>
              </a:rPr>
              <a:t>eraill</a:t>
            </a:r>
            <a:r>
              <a:rPr lang="en-GB" sz="1200" dirty="0">
                <a:latin typeface="+mn-lt"/>
              </a:rPr>
              <a:t> y </a:t>
            </a:r>
            <a:r>
              <a:rPr lang="en-GB" sz="1200" dirty="0" err="1">
                <a:latin typeface="+mn-lt"/>
              </a:rPr>
              <a:t>gallwch</a:t>
            </a:r>
            <a:r>
              <a:rPr lang="en-GB" sz="1200" dirty="0">
                <a:latin typeface="+mn-lt"/>
              </a:rPr>
              <a:t> </a:t>
            </a:r>
            <a:r>
              <a:rPr lang="en-GB" sz="1200" dirty="0" err="1">
                <a:latin typeface="+mn-lt"/>
              </a:rPr>
              <a:t>gael</a:t>
            </a:r>
            <a:r>
              <a:rPr lang="en-GB" sz="1200" dirty="0">
                <a:latin typeface="+mn-lt"/>
              </a:rPr>
              <a:t> hwyl </a:t>
            </a:r>
            <a:r>
              <a:rPr lang="en-GB" sz="1200" dirty="0" err="1">
                <a:latin typeface="+mn-lt"/>
              </a:rPr>
              <a:t>heb</a:t>
            </a:r>
            <a:r>
              <a:rPr lang="en-GB" sz="1200" dirty="0">
                <a:latin typeface="+mn-lt"/>
              </a:rPr>
              <a:t> </a:t>
            </a:r>
            <a:r>
              <a:rPr lang="en-GB" sz="1200" dirty="0" err="1">
                <a:latin typeface="+mn-lt"/>
              </a:rPr>
              <a:t>beri</a:t>
            </a:r>
            <a:r>
              <a:rPr lang="en-GB" sz="1200" dirty="0">
                <a:latin typeface="+mn-lt"/>
              </a:rPr>
              <a:t> </a:t>
            </a:r>
            <a:r>
              <a:rPr lang="en-GB" sz="1200" dirty="0" err="1">
                <a:latin typeface="+mn-lt"/>
              </a:rPr>
              <a:t>gofid</a:t>
            </a:r>
            <a:r>
              <a:rPr lang="en-GB" sz="1200" dirty="0">
                <a:latin typeface="+mn-lt"/>
              </a:rPr>
              <a:t> </a:t>
            </a:r>
            <a:r>
              <a:rPr lang="en-GB" sz="1200" dirty="0" err="1">
                <a:latin typeface="+mn-lt"/>
              </a:rPr>
              <a:t>i</a:t>
            </a:r>
            <a:r>
              <a:rPr lang="en-GB" sz="1200" dirty="0">
                <a:latin typeface="+mn-lt"/>
              </a:rPr>
              <a:t> </a:t>
            </a:r>
            <a:r>
              <a:rPr lang="en-GB" sz="1200" dirty="0" err="1">
                <a:latin typeface="+mn-lt"/>
              </a:rPr>
              <a:t>bobl</a:t>
            </a:r>
            <a:r>
              <a:rPr lang="en-GB" sz="1200" dirty="0">
                <a:latin typeface="+mn-lt"/>
              </a:rPr>
              <a:t> </a:t>
            </a:r>
            <a:r>
              <a:rPr lang="en-GB" sz="1200" dirty="0" err="1">
                <a:latin typeface="+mn-lt"/>
              </a:rPr>
              <a:t>eraill</a:t>
            </a:r>
            <a:r>
              <a:rPr lang="en-GB" sz="1200" dirty="0">
                <a:latin typeface="+mn-lt"/>
              </a:rPr>
              <a:t>. 
</a:t>
            </a:r>
            <a:r>
              <a:rPr lang="en-GB" sz="1200" dirty="0" err="1">
                <a:latin typeface="+mn-lt"/>
              </a:rPr>
              <a:t>Dylech</a:t>
            </a:r>
            <a:r>
              <a:rPr lang="en-GB" sz="1200" dirty="0">
                <a:latin typeface="+mn-lt"/>
              </a:rPr>
              <a:t> bob </a:t>
            </a:r>
            <a:r>
              <a:rPr lang="en-GB" sz="1200" dirty="0" err="1">
                <a:latin typeface="+mn-lt"/>
              </a:rPr>
              <a:t>amser</a:t>
            </a:r>
            <a:r>
              <a:rPr lang="en-GB" sz="1200" dirty="0">
                <a:latin typeface="+mn-lt"/>
              </a:rPr>
              <a:t> </a:t>
            </a:r>
            <a:r>
              <a:rPr lang="en-GB" sz="1200" dirty="0" err="1">
                <a:latin typeface="+mn-lt"/>
              </a:rPr>
              <a:t>ystyried</a:t>
            </a:r>
            <a:r>
              <a:rPr lang="en-GB" sz="1200" dirty="0">
                <a:latin typeface="+mn-lt"/>
              </a:rPr>
              <a:t> </a:t>
            </a:r>
            <a:r>
              <a:rPr lang="en-GB" sz="1200" dirty="0" err="1">
                <a:latin typeface="+mn-lt"/>
              </a:rPr>
              <a:t>sut</a:t>
            </a:r>
            <a:r>
              <a:rPr lang="en-GB" sz="1200" dirty="0">
                <a:latin typeface="+mn-lt"/>
              </a:rPr>
              <a:t> y </a:t>
            </a:r>
            <a:r>
              <a:rPr lang="en-GB" sz="1200" dirty="0" err="1">
                <a:latin typeface="+mn-lt"/>
              </a:rPr>
              <a:t>gallai</a:t>
            </a:r>
            <a:r>
              <a:rPr lang="en-GB" sz="1200" dirty="0">
                <a:latin typeface="+mn-lt"/>
              </a:rPr>
              <a:t> </a:t>
            </a:r>
            <a:r>
              <a:rPr lang="en-GB" sz="1200" dirty="0" err="1">
                <a:latin typeface="+mn-lt"/>
              </a:rPr>
              <a:t>pobl</a:t>
            </a:r>
            <a:r>
              <a:rPr lang="en-GB" sz="1200" dirty="0">
                <a:latin typeface="+mn-lt"/>
              </a:rPr>
              <a:t> </a:t>
            </a:r>
            <a:r>
              <a:rPr lang="en-GB" sz="1200" dirty="0" err="1">
                <a:latin typeface="+mn-lt"/>
              </a:rPr>
              <a:t>eraill</a:t>
            </a:r>
            <a:r>
              <a:rPr lang="en-GB" sz="1200" dirty="0">
                <a:latin typeface="+mn-lt"/>
              </a:rPr>
              <a:t> </a:t>
            </a:r>
            <a:r>
              <a:rPr lang="en-GB" sz="1200" dirty="0" err="1">
                <a:latin typeface="+mn-lt"/>
              </a:rPr>
              <a:t>deimlo</a:t>
            </a:r>
            <a:r>
              <a:rPr lang="en-GB" sz="1200" dirty="0">
                <a:latin typeface="+mn-lt"/>
              </a:rPr>
              <a:t>.
</a:t>
            </a:r>
            <a:endParaRPr lang="en-GB" sz="1200" b="1" dirty="0">
              <a:latin typeface="+mn-lt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baseline="0" dirty="0" err="1">
                <a:latin typeface="+mj-lt"/>
              </a:rPr>
              <a:t>Bydd</a:t>
            </a:r>
            <a:r>
              <a:rPr lang="en-GB" baseline="0" dirty="0">
                <a:latin typeface="+mj-lt"/>
              </a:rPr>
              <a:t> </a:t>
            </a:r>
            <a:r>
              <a:rPr lang="en-GB" baseline="0" dirty="0" err="1">
                <a:latin typeface="+mj-lt"/>
              </a:rPr>
              <a:t>rhai</a:t>
            </a:r>
            <a:r>
              <a:rPr lang="en-GB" baseline="0" dirty="0">
                <a:latin typeface="+mj-lt"/>
              </a:rPr>
              <a:t> tai a </a:t>
            </a:r>
            <a:r>
              <a:rPr lang="en-GB" baseline="0" dirty="0" err="1">
                <a:latin typeface="+mj-lt"/>
              </a:rPr>
              <a:t>chartrefi</a:t>
            </a:r>
            <a:r>
              <a:rPr lang="en-GB" baseline="0" dirty="0">
                <a:latin typeface="+mj-lt"/>
              </a:rPr>
              <a:t> </a:t>
            </a:r>
            <a:r>
              <a:rPr lang="en-GB" baseline="0" dirty="0" err="1">
                <a:latin typeface="+mj-lt"/>
              </a:rPr>
              <a:t>yn</a:t>
            </a:r>
            <a:r>
              <a:rPr lang="en-GB" baseline="0" dirty="0">
                <a:latin typeface="+mj-lt"/>
              </a:rPr>
              <a:t> </a:t>
            </a:r>
            <a:r>
              <a:rPr lang="en-GB" baseline="0" dirty="0" err="1">
                <a:latin typeface="+mj-lt"/>
              </a:rPr>
              <a:t>arddangos</a:t>
            </a:r>
            <a:r>
              <a:rPr lang="en-GB" baseline="0" dirty="0">
                <a:latin typeface="+mj-lt"/>
              </a:rPr>
              <a:t> </a:t>
            </a:r>
            <a:r>
              <a:rPr lang="en-GB" baseline="0" dirty="0" err="1">
                <a:latin typeface="+mj-lt"/>
              </a:rPr>
              <a:t>yr</a:t>
            </a:r>
            <a:r>
              <a:rPr lang="en-GB" baseline="0" dirty="0">
                <a:latin typeface="+mj-lt"/>
              </a:rPr>
              <a:t> </a:t>
            </a:r>
            <a:r>
              <a:rPr lang="en-GB" baseline="0" dirty="0" err="1">
                <a:latin typeface="+mj-lt"/>
              </a:rPr>
              <a:t>hysbysiad</a:t>
            </a:r>
            <a:r>
              <a:rPr lang="en-GB" baseline="0" dirty="0">
                <a:latin typeface="+mj-lt"/>
              </a:rPr>
              <a:t> 'Dim </a:t>
            </a:r>
            <a:r>
              <a:rPr lang="en-GB" baseline="0" dirty="0" err="1">
                <a:latin typeface="+mj-lt"/>
              </a:rPr>
              <a:t>ymwelwyr</a:t>
            </a:r>
            <a:r>
              <a:rPr lang="en-GB" baseline="0" dirty="0">
                <a:latin typeface="+mj-lt"/>
              </a:rPr>
              <a:t> </a:t>
            </a:r>
            <a:r>
              <a:rPr lang="en-GB" baseline="0" dirty="0" err="1">
                <a:latin typeface="+mj-lt"/>
              </a:rPr>
              <a:t>os</a:t>
            </a:r>
            <a:r>
              <a:rPr lang="en-GB" baseline="0" dirty="0">
                <a:latin typeface="+mj-lt"/>
              </a:rPr>
              <a:t> </a:t>
            </a:r>
            <a:r>
              <a:rPr lang="en-GB" baseline="0" dirty="0" err="1">
                <a:latin typeface="+mj-lt"/>
              </a:rPr>
              <a:t>gwelwch</a:t>
            </a:r>
            <a:r>
              <a:rPr lang="en-GB" baseline="0" dirty="0">
                <a:latin typeface="+mj-lt"/>
              </a:rPr>
              <a:t> </a:t>
            </a:r>
            <a:r>
              <a:rPr lang="en-GB" baseline="0" dirty="0" err="1">
                <a:latin typeface="+mj-lt"/>
              </a:rPr>
              <a:t>yn</a:t>
            </a:r>
            <a:r>
              <a:rPr lang="en-GB" baseline="0" dirty="0">
                <a:latin typeface="+mj-lt"/>
              </a:rPr>
              <a:t> </a:t>
            </a:r>
            <a:r>
              <a:rPr lang="en-GB" baseline="0" dirty="0" err="1">
                <a:latin typeface="+mj-lt"/>
              </a:rPr>
              <a:t>dda</a:t>
            </a:r>
            <a:r>
              <a:rPr lang="en-GB" baseline="0" dirty="0">
                <a:latin typeface="+mj-lt"/>
              </a:rPr>
              <a:t>’.</a:t>
            </a:r>
          </a:p>
          <a:p>
            <a:r>
              <a:rPr lang="en-GB" baseline="0" dirty="0">
                <a:latin typeface="+mj-lt"/>
              </a:rPr>
              <a:t>
</a:t>
            </a:r>
            <a:r>
              <a:rPr lang="en-GB" baseline="0" dirty="0" err="1">
                <a:latin typeface="+mj-lt"/>
              </a:rPr>
              <a:t>Dyma</a:t>
            </a:r>
            <a:r>
              <a:rPr lang="en-GB" baseline="0" dirty="0">
                <a:latin typeface="+mj-lt"/>
              </a:rPr>
              <a:t> </a:t>
            </a:r>
            <a:r>
              <a:rPr lang="en-GB" baseline="0" dirty="0" err="1">
                <a:latin typeface="+mj-lt"/>
              </a:rPr>
              <a:t>bobl</a:t>
            </a:r>
            <a:r>
              <a:rPr lang="en-GB" baseline="0" dirty="0">
                <a:latin typeface="+mj-lt"/>
              </a:rPr>
              <a:t> </a:t>
            </a:r>
            <a:r>
              <a:rPr lang="en-GB" baseline="0" dirty="0" err="1">
                <a:latin typeface="+mj-lt"/>
              </a:rPr>
              <a:t>sydd</a:t>
            </a:r>
            <a:r>
              <a:rPr lang="en-GB" baseline="0" dirty="0">
                <a:latin typeface="+mj-lt"/>
              </a:rPr>
              <a:t> </a:t>
            </a:r>
            <a:r>
              <a:rPr lang="en-GB" baseline="0" dirty="0" err="1">
                <a:latin typeface="+mj-lt"/>
              </a:rPr>
              <a:t>wedi</a:t>
            </a:r>
            <a:r>
              <a:rPr lang="en-GB" baseline="0" dirty="0">
                <a:latin typeface="+mj-lt"/>
              </a:rPr>
              <a:t> </a:t>
            </a:r>
            <a:r>
              <a:rPr lang="en-GB" baseline="0" dirty="0" err="1">
                <a:latin typeface="+mj-lt"/>
              </a:rPr>
              <a:t>dweud</a:t>
            </a:r>
            <a:r>
              <a:rPr lang="en-GB" baseline="0" dirty="0">
                <a:latin typeface="+mj-lt"/>
              </a:rPr>
              <a:t> </a:t>
            </a:r>
            <a:r>
              <a:rPr lang="en-GB" baseline="0" dirty="0" err="1">
                <a:latin typeface="+mj-lt"/>
              </a:rPr>
              <a:t>nad</a:t>
            </a:r>
            <a:r>
              <a:rPr lang="en-GB" baseline="0" dirty="0">
                <a:latin typeface="+mj-lt"/>
              </a:rPr>
              <a:t> </a:t>
            </a:r>
            <a:r>
              <a:rPr lang="en-GB" baseline="0" dirty="0" err="1">
                <a:latin typeface="+mj-lt"/>
              </a:rPr>
              <a:t>ydynt</a:t>
            </a:r>
            <a:r>
              <a:rPr lang="en-GB" baseline="0" dirty="0">
                <a:latin typeface="+mj-lt"/>
              </a:rPr>
              <a:t> am </a:t>
            </a:r>
            <a:r>
              <a:rPr lang="en-GB" baseline="0" dirty="0" err="1">
                <a:latin typeface="+mj-lt"/>
              </a:rPr>
              <a:t>gael</a:t>
            </a:r>
            <a:r>
              <a:rPr lang="en-GB" baseline="0" dirty="0">
                <a:latin typeface="+mj-lt"/>
              </a:rPr>
              <a:t> </a:t>
            </a:r>
            <a:r>
              <a:rPr lang="en-GB" baseline="0" dirty="0" err="1">
                <a:latin typeface="+mj-lt"/>
              </a:rPr>
              <a:t>eu</a:t>
            </a:r>
            <a:r>
              <a:rPr lang="en-GB" baseline="0" dirty="0">
                <a:latin typeface="+mj-lt"/>
              </a:rPr>
              <a:t> </a:t>
            </a:r>
            <a:r>
              <a:rPr lang="en-GB" baseline="0" dirty="0" err="1">
                <a:latin typeface="+mj-lt"/>
              </a:rPr>
              <a:t>tarfu</a:t>
            </a:r>
            <a:r>
              <a:rPr lang="en-GB" baseline="0" dirty="0">
                <a:latin typeface="+mj-lt"/>
              </a:rPr>
              <a:t> </a:t>
            </a:r>
            <a:r>
              <a:rPr lang="en-GB" baseline="0" dirty="0" err="1">
                <a:latin typeface="+mj-lt"/>
              </a:rPr>
              <a:t>mewn</a:t>
            </a:r>
            <a:r>
              <a:rPr lang="en-GB" baseline="0" dirty="0">
                <a:latin typeface="+mj-lt"/>
              </a:rPr>
              <a:t> </a:t>
            </a:r>
            <a:r>
              <a:rPr lang="en-GB" baseline="0" dirty="0" err="1">
                <a:latin typeface="+mj-lt"/>
              </a:rPr>
              <a:t>unrhyw</a:t>
            </a:r>
            <a:r>
              <a:rPr lang="en-GB" baseline="0" dirty="0">
                <a:latin typeface="+mj-lt"/>
              </a:rPr>
              <a:t> </a:t>
            </a:r>
            <a:r>
              <a:rPr lang="en-GB" baseline="0" dirty="0" err="1">
                <a:latin typeface="+mj-lt"/>
              </a:rPr>
              <a:t>ffordd</a:t>
            </a:r>
            <a:r>
              <a:rPr lang="en-GB" baseline="0" dirty="0">
                <a:latin typeface="+mj-lt"/>
              </a:rPr>
              <a:t>.  
</a:t>
            </a:r>
            <a:r>
              <a:rPr lang="en-GB" baseline="0" dirty="0" err="1">
                <a:latin typeface="+mj-lt"/>
              </a:rPr>
              <a:t>Dylid</a:t>
            </a:r>
            <a:r>
              <a:rPr lang="en-GB" baseline="0" dirty="0">
                <a:latin typeface="+mj-lt"/>
              </a:rPr>
              <a:t> </a:t>
            </a:r>
            <a:r>
              <a:rPr lang="en-GB" baseline="0" dirty="0" err="1">
                <a:latin typeface="+mj-lt"/>
              </a:rPr>
              <a:t>parchu</a:t>
            </a:r>
            <a:r>
              <a:rPr lang="en-GB" baseline="0" dirty="0">
                <a:latin typeface="+mj-lt"/>
              </a:rPr>
              <a:t> </a:t>
            </a:r>
            <a:r>
              <a:rPr lang="en-GB" baseline="0" dirty="0" err="1">
                <a:latin typeface="+mj-lt"/>
              </a:rPr>
              <a:t>hyn</a:t>
            </a:r>
            <a:r>
              <a:rPr lang="en-GB" baseline="0" dirty="0">
                <a:latin typeface="+mj-lt"/>
              </a:rPr>
              <a:t> bob </a:t>
            </a:r>
            <a:r>
              <a:rPr lang="en-GB" baseline="0" dirty="0" err="1">
                <a:latin typeface="+mj-lt"/>
              </a:rPr>
              <a:t>amser</a:t>
            </a:r>
            <a:r>
              <a:rPr lang="en-GB" baseline="0" dirty="0">
                <a:latin typeface="+mj-lt"/>
              </a:rPr>
              <a:t>.  
</a:t>
            </a:r>
            <a:endParaRPr lang="en-GB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208142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aseline="0" noProof="0" dirty="0">
                <a:latin typeface="+mj-lt"/>
              </a:rPr>
              <a:t>Faint </a:t>
            </a:r>
            <a:r>
              <a:rPr lang="en-GB" baseline="0" noProof="0" dirty="0" err="1">
                <a:latin typeface="+mj-lt"/>
              </a:rPr>
              <a:t>ohonoch</a:t>
            </a:r>
            <a:r>
              <a:rPr lang="en-GB" baseline="0" noProof="0" dirty="0">
                <a:latin typeface="+mj-lt"/>
              </a:rPr>
              <a:t> chi </a:t>
            </a:r>
            <a:r>
              <a:rPr lang="en-GB" baseline="0" noProof="0" dirty="0" err="1">
                <a:latin typeface="+mj-lt"/>
              </a:rPr>
              <a:t>sy'n</a:t>
            </a:r>
            <a:r>
              <a:rPr lang="en-GB" baseline="0" noProof="0" dirty="0">
                <a:latin typeface="+mj-lt"/>
              </a:rPr>
              <a:t> </a:t>
            </a:r>
            <a:r>
              <a:rPr lang="en-GB" baseline="0" noProof="0" dirty="0" err="1">
                <a:latin typeface="+mj-lt"/>
              </a:rPr>
              <a:t>bwriadu</a:t>
            </a:r>
            <a:r>
              <a:rPr lang="en-GB" baseline="0" noProof="0" dirty="0">
                <a:latin typeface="+mj-lt"/>
              </a:rPr>
              <a:t> </a:t>
            </a:r>
            <a:r>
              <a:rPr lang="en-GB" baseline="0" noProof="0" dirty="0" err="1">
                <a:latin typeface="+mj-lt"/>
              </a:rPr>
              <a:t>mynychu</a:t>
            </a:r>
            <a:r>
              <a:rPr lang="en-GB" baseline="0" noProof="0" dirty="0">
                <a:latin typeface="+mj-lt"/>
              </a:rPr>
              <a:t> parti </a:t>
            </a:r>
            <a:r>
              <a:rPr lang="en-GB" baseline="0" noProof="0" dirty="0" err="1">
                <a:latin typeface="+mj-lt"/>
              </a:rPr>
              <a:t>Calan</a:t>
            </a:r>
            <a:r>
              <a:rPr lang="en-GB" baseline="0" noProof="0" dirty="0">
                <a:latin typeface="+mj-lt"/>
              </a:rPr>
              <a:t> </a:t>
            </a:r>
            <a:r>
              <a:rPr lang="en-GB" baseline="0" noProof="0" dirty="0" err="1">
                <a:latin typeface="+mj-lt"/>
              </a:rPr>
              <a:t>Gaeaf</a:t>
            </a:r>
            <a:r>
              <a:rPr lang="en-GB" baseline="0" noProof="0" dirty="0">
                <a:latin typeface="+mj-lt"/>
              </a:rPr>
              <a:t>?
</a:t>
            </a:r>
            <a:r>
              <a:rPr lang="en-GB" baseline="0" noProof="0" dirty="0" err="1">
                <a:latin typeface="+mj-lt"/>
              </a:rPr>
              <a:t>Mae'n</a:t>
            </a:r>
            <a:r>
              <a:rPr lang="en-GB" baseline="0" noProof="0" dirty="0">
                <a:latin typeface="+mj-lt"/>
              </a:rPr>
              <a:t> </a:t>
            </a:r>
            <a:r>
              <a:rPr lang="en-GB" baseline="0" noProof="0" dirty="0" err="1">
                <a:latin typeface="+mj-lt"/>
              </a:rPr>
              <a:t>bwysig</a:t>
            </a:r>
            <a:r>
              <a:rPr lang="en-GB" baseline="0" noProof="0" dirty="0">
                <a:latin typeface="+mj-lt"/>
              </a:rPr>
              <a:t> </a:t>
            </a:r>
            <a:r>
              <a:rPr lang="en-GB" baseline="0" noProof="0" dirty="0" err="1">
                <a:latin typeface="+mj-lt"/>
              </a:rPr>
              <a:t>iawn</a:t>
            </a:r>
            <a:r>
              <a:rPr lang="en-GB" baseline="0" noProof="0" dirty="0">
                <a:latin typeface="+mj-lt"/>
              </a:rPr>
              <a:t> </a:t>
            </a:r>
            <a:r>
              <a:rPr lang="en-GB" baseline="0" noProof="0" dirty="0" err="1">
                <a:latin typeface="+mj-lt"/>
              </a:rPr>
              <a:t>i</a:t>
            </a:r>
            <a:r>
              <a:rPr lang="en-GB" baseline="0" noProof="0" dirty="0">
                <a:latin typeface="+mj-lt"/>
              </a:rPr>
              <a:t> chi </a:t>
            </a:r>
            <a:r>
              <a:rPr lang="en-GB" baseline="0" noProof="0" dirty="0" err="1">
                <a:latin typeface="+mj-lt"/>
              </a:rPr>
              <a:t>fod</a:t>
            </a:r>
            <a:r>
              <a:rPr lang="en-GB" baseline="0" noProof="0" dirty="0">
                <a:latin typeface="+mj-lt"/>
              </a:rPr>
              <a:t> </a:t>
            </a:r>
            <a:r>
              <a:rPr lang="en-GB" baseline="0" noProof="0" dirty="0" err="1">
                <a:latin typeface="+mj-lt"/>
              </a:rPr>
              <a:t>yn</a:t>
            </a:r>
            <a:r>
              <a:rPr lang="en-GB" baseline="0" noProof="0" dirty="0">
                <a:latin typeface="+mj-lt"/>
              </a:rPr>
              <a:t> </a:t>
            </a:r>
            <a:r>
              <a:rPr lang="en-GB" baseline="0" noProof="0" dirty="0" err="1">
                <a:latin typeface="+mj-lt"/>
              </a:rPr>
              <a:t>ddiogel</a:t>
            </a:r>
            <a:r>
              <a:rPr lang="en-GB" baseline="0" noProof="0" dirty="0">
                <a:latin typeface="+mj-lt"/>
              </a:rPr>
              <a:t> bob </a:t>
            </a:r>
            <a:r>
              <a:rPr lang="en-GB" baseline="0" noProof="0" dirty="0" err="1">
                <a:latin typeface="+mj-lt"/>
              </a:rPr>
              <a:t>amser</a:t>
            </a:r>
            <a:r>
              <a:rPr lang="en-GB" baseline="0" noProof="0" dirty="0">
                <a:latin typeface="+mj-lt"/>
              </a:rPr>
              <a:t>. 
</a:t>
            </a:r>
            <a:r>
              <a:rPr lang="en-GB" baseline="0" noProof="0" dirty="0" err="1">
                <a:latin typeface="+mj-lt"/>
              </a:rPr>
              <a:t>Cofiwch</a:t>
            </a:r>
            <a:r>
              <a:rPr lang="en-GB" baseline="0" noProof="0" dirty="0">
                <a:latin typeface="+mj-lt"/>
              </a:rPr>
              <a:t>: 
- </a:t>
            </a:r>
            <a:r>
              <a:rPr lang="en-GB" baseline="0" noProof="0" dirty="0" err="1">
                <a:latin typeface="+mj-lt"/>
              </a:rPr>
              <a:t>ddweud</a:t>
            </a:r>
            <a:r>
              <a:rPr lang="en-GB" baseline="0" noProof="0" dirty="0">
                <a:latin typeface="+mj-lt"/>
              </a:rPr>
              <a:t> </a:t>
            </a:r>
            <a:r>
              <a:rPr lang="en-GB" baseline="0" noProof="0" dirty="0" err="1">
                <a:latin typeface="+mj-lt"/>
              </a:rPr>
              <a:t>wrth</a:t>
            </a:r>
            <a:r>
              <a:rPr lang="en-GB" baseline="0" noProof="0" dirty="0">
                <a:latin typeface="+mj-lt"/>
              </a:rPr>
              <a:t> </a:t>
            </a:r>
            <a:r>
              <a:rPr lang="en-GB" baseline="0" noProof="0" dirty="0" err="1">
                <a:latin typeface="+mj-lt"/>
              </a:rPr>
              <a:t>eich</a:t>
            </a:r>
            <a:r>
              <a:rPr lang="en-GB" baseline="0" noProof="0" dirty="0">
                <a:latin typeface="+mj-lt"/>
              </a:rPr>
              <a:t> </a:t>
            </a:r>
            <a:r>
              <a:rPr lang="en-GB" baseline="0" noProof="0" dirty="0" err="1">
                <a:latin typeface="+mj-lt"/>
              </a:rPr>
              <a:t>rhieni</a:t>
            </a:r>
            <a:r>
              <a:rPr lang="en-GB" baseline="0" noProof="0" dirty="0">
                <a:latin typeface="+mj-lt"/>
              </a:rPr>
              <a:t> bob </a:t>
            </a:r>
            <a:r>
              <a:rPr lang="en-GB" baseline="0" noProof="0" dirty="0" err="1">
                <a:latin typeface="+mj-lt"/>
              </a:rPr>
              <a:t>amser</a:t>
            </a:r>
            <a:r>
              <a:rPr lang="en-GB" baseline="0" noProof="0" dirty="0">
                <a:latin typeface="+mj-lt"/>
              </a:rPr>
              <a:t> </a:t>
            </a:r>
            <a:r>
              <a:rPr lang="en-GB" baseline="0" noProof="0" dirty="0" err="1">
                <a:latin typeface="+mj-lt"/>
              </a:rPr>
              <a:t>ble</a:t>
            </a:r>
            <a:r>
              <a:rPr lang="en-GB" baseline="0" noProof="0" dirty="0">
                <a:latin typeface="+mj-lt"/>
              </a:rPr>
              <a:t> </a:t>
            </a:r>
            <a:r>
              <a:rPr lang="en-GB" baseline="0" noProof="0" dirty="0" err="1">
                <a:latin typeface="+mj-lt"/>
              </a:rPr>
              <a:t>rydych</a:t>
            </a:r>
            <a:r>
              <a:rPr lang="en-GB" baseline="0" noProof="0" dirty="0">
                <a:latin typeface="+mj-lt"/>
              </a:rPr>
              <a:t> </a:t>
            </a:r>
            <a:r>
              <a:rPr lang="en-GB" baseline="0" noProof="0" dirty="0" err="1">
                <a:latin typeface="+mj-lt"/>
              </a:rPr>
              <a:t>chi'n</a:t>
            </a:r>
            <a:r>
              <a:rPr lang="en-GB" baseline="0" noProof="0" dirty="0">
                <a:latin typeface="+mj-lt"/>
              </a:rPr>
              <a:t> </a:t>
            </a:r>
            <a:r>
              <a:rPr lang="en-GB" baseline="0" noProof="0" dirty="0" err="1">
                <a:latin typeface="+mj-lt"/>
              </a:rPr>
              <a:t>mynd</a:t>
            </a:r>
            <a:r>
              <a:rPr lang="en-GB" baseline="0" noProof="0" dirty="0">
                <a:latin typeface="+mj-lt"/>
              </a:rPr>
              <a:t>, </a:t>
            </a:r>
            <a:r>
              <a:rPr lang="en-GB" baseline="0" noProof="0" dirty="0" err="1">
                <a:latin typeface="+mj-lt"/>
              </a:rPr>
              <a:t>pwy</a:t>
            </a:r>
            <a:r>
              <a:rPr lang="en-GB" baseline="0" noProof="0" dirty="0">
                <a:latin typeface="+mj-lt"/>
              </a:rPr>
              <a:t> </a:t>
            </a:r>
            <a:r>
              <a:rPr lang="en-GB" baseline="0" noProof="0" dirty="0" err="1">
                <a:latin typeface="+mj-lt"/>
              </a:rPr>
              <a:t>sy'n</a:t>
            </a:r>
            <a:r>
              <a:rPr lang="en-GB" baseline="0" noProof="0" dirty="0">
                <a:latin typeface="+mj-lt"/>
              </a:rPr>
              <a:t> </a:t>
            </a:r>
            <a:r>
              <a:rPr lang="en-GB" baseline="0" noProof="0" dirty="0" err="1">
                <a:latin typeface="+mj-lt"/>
              </a:rPr>
              <a:t>gyfrifol</a:t>
            </a:r>
            <a:r>
              <a:rPr lang="en-GB" baseline="0" noProof="0" dirty="0">
                <a:latin typeface="+mj-lt"/>
              </a:rPr>
              <a:t> </a:t>
            </a:r>
            <a:r>
              <a:rPr lang="en-GB" baseline="0" noProof="0" dirty="0" err="1">
                <a:latin typeface="+mj-lt"/>
              </a:rPr>
              <a:t>a'ch</a:t>
            </a:r>
            <a:r>
              <a:rPr lang="en-GB" baseline="0" noProof="0" dirty="0">
                <a:latin typeface="+mj-lt"/>
              </a:rPr>
              <a:t> </a:t>
            </a:r>
            <a:r>
              <a:rPr lang="en-GB" baseline="0" noProof="0" dirty="0" err="1">
                <a:latin typeface="+mj-lt"/>
              </a:rPr>
              <a:t>cynlluniau</a:t>
            </a:r>
            <a:r>
              <a:rPr lang="en-GB" baseline="0" noProof="0" dirty="0">
                <a:latin typeface="+mj-lt"/>
              </a:rPr>
              <a:t> </a:t>
            </a:r>
            <a:r>
              <a:rPr lang="en-GB" baseline="0" noProof="0" dirty="0" err="1">
                <a:latin typeface="+mj-lt"/>
              </a:rPr>
              <a:t>ar</a:t>
            </a:r>
            <a:r>
              <a:rPr lang="en-GB" baseline="0" noProof="0" dirty="0">
                <a:latin typeface="+mj-lt"/>
              </a:rPr>
              <a:t> </a:t>
            </a:r>
            <a:r>
              <a:rPr lang="en-GB" baseline="0" noProof="0" dirty="0" err="1">
                <a:latin typeface="+mj-lt"/>
              </a:rPr>
              <a:t>gyfer</a:t>
            </a:r>
            <a:r>
              <a:rPr lang="en-GB" baseline="0" noProof="0" dirty="0">
                <a:latin typeface="+mj-lt"/>
              </a:rPr>
              <a:t> </a:t>
            </a:r>
            <a:r>
              <a:rPr lang="en-GB" baseline="0" noProof="0" dirty="0" err="1">
                <a:latin typeface="+mj-lt"/>
              </a:rPr>
              <a:t>dod</a:t>
            </a:r>
            <a:r>
              <a:rPr lang="en-GB" baseline="0" noProof="0" dirty="0">
                <a:latin typeface="+mj-lt"/>
              </a:rPr>
              <a:t> </a:t>
            </a:r>
            <a:r>
              <a:rPr lang="en-GB" baseline="0" noProof="0" dirty="0" err="1">
                <a:latin typeface="+mj-lt"/>
              </a:rPr>
              <a:t>adref</a:t>
            </a:r>
            <a:r>
              <a:rPr lang="en-GB" baseline="0" noProof="0" dirty="0">
                <a:latin typeface="+mj-lt"/>
              </a:rPr>
              <a:t>.
- </a:t>
            </a:r>
            <a:r>
              <a:rPr lang="en-GB" baseline="0" noProof="0" dirty="0" err="1">
                <a:latin typeface="+mj-lt"/>
              </a:rPr>
              <a:t>cael</a:t>
            </a:r>
            <a:r>
              <a:rPr lang="en-GB" baseline="0" noProof="0" dirty="0">
                <a:latin typeface="+mj-lt"/>
              </a:rPr>
              <a:t> </a:t>
            </a:r>
            <a:r>
              <a:rPr lang="en-GB" baseline="0" noProof="0" dirty="0" err="1">
                <a:latin typeface="+mj-lt"/>
              </a:rPr>
              <a:t>rhif</a:t>
            </a:r>
            <a:r>
              <a:rPr lang="en-GB" baseline="0" noProof="0" dirty="0">
                <a:latin typeface="+mj-lt"/>
              </a:rPr>
              <a:t> ICE (</a:t>
            </a:r>
            <a:r>
              <a:rPr lang="en-GB" baseline="0" noProof="0" dirty="0" err="1">
                <a:latin typeface="+mj-lt"/>
              </a:rPr>
              <a:t>Rhag</a:t>
            </a:r>
            <a:r>
              <a:rPr lang="en-GB" baseline="0" noProof="0" dirty="0">
                <a:latin typeface="+mj-lt"/>
              </a:rPr>
              <a:t> </a:t>
            </a:r>
            <a:r>
              <a:rPr lang="en-GB" baseline="0" noProof="0" dirty="0" err="1">
                <a:latin typeface="+mj-lt"/>
              </a:rPr>
              <a:t>ofn</a:t>
            </a:r>
            <a:r>
              <a:rPr lang="en-GB" baseline="0" noProof="0" dirty="0">
                <a:latin typeface="+mj-lt"/>
              </a:rPr>
              <a:t> y </a:t>
            </a:r>
            <a:r>
              <a:rPr lang="en-GB" baseline="0" noProof="0" dirty="0" err="1">
                <a:latin typeface="+mj-lt"/>
              </a:rPr>
              <a:t>bydd</a:t>
            </a:r>
            <a:r>
              <a:rPr lang="en-GB" baseline="0" noProof="0" dirty="0">
                <a:latin typeface="+mj-lt"/>
              </a:rPr>
              <a:t> </a:t>
            </a:r>
            <a:r>
              <a:rPr lang="en-GB" baseline="0" noProof="0" dirty="0" err="1">
                <a:latin typeface="+mj-lt"/>
              </a:rPr>
              <a:t>argyfwng</a:t>
            </a:r>
            <a:r>
              <a:rPr lang="en-GB" baseline="0" noProof="0" dirty="0">
                <a:latin typeface="+mj-lt"/>
              </a:rPr>
              <a:t>) </a:t>
            </a:r>
            <a:r>
              <a:rPr lang="en-GB" baseline="0" noProof="0" dirty="0" err="1">
                <a:latin typeface="+mj-lt"/>
              </a:rPr>
              <a:t>yn</a:t>
            </a:r>
            <a:r>
              <a:rPr lang="en-GB" baseline="0" noProof="0" dirty="0">
                <a:latin typeface="+mj-lt"/>
              </a:rPr>
              <a:t> </a:t>
            </a:r>
            <a:r>
              <a:rPr lang="en-GB" baseline="0" noProof="0" dirty="0" err="1">
                <a:latin typeface="+mj-lt"/>
              </a:rPr>
              <a:t>eich</a:t>
            </a:r>
            <a:r>
              <a:rPr lang="en-GB" baseline="0" noProof="0" dirty="0">
                <a:latin typeface="+mj-lt"/>
              </a:rPr>
              <a:t> </a:t>
            </a:r>
            <a:r>
              <a:rPr lang="en-GB" baseline="0" noProof="0" dirty="0" err="1">
                <a:latin typeface="+mj-lt"/>
              </a:rPr>
              <a:t>ffôn</a:t>
            </a:r>
            <a:r>
              <a:rPr lang="en-GB" baseline="0" noProof="0" dirty="0">
                <a:latin typeface="+mj-lt"/>
              </a:rPr>
              <a:t>. 
- </a:t>
            </a:r>
            <a:r>
              <a:rPr lang="en-GB" baseline="0" noProof="0" dirty="0" err="1">
                <a:latin typeface="+mj-lt"/>
              </a:rPr>
              <a:t>os</a:t>
            </a:r>
            <a:r>
              <a:rPr lang="en-GB" baseline="0" noProof="0" dirty="0">
                <a:latin typeface="+mj-lt"/>
              </a:rPr>
              <a:t> </a:t>
            </a:r>
            <a:r>
              <a:rPr lang="en-GB" baseline="0" noProof="0" dirty="0" err="1">
                <a:latin typeface="+mj-lt"/>
              </a:rPr>
              <a:t>ydych</a:t>
            </a:r>
            <a:r>
              <a:rPr lang="en-GB" baseline="0" noProof="0" dirty="0">
                <a:latin typeface="+mj-lt"/>
              </a:rPr>
              <a:t> </a:t>
            </a:r>
            <a:r>
              <a:rPr lang="en-GB" baseline="0" noProof="0" dirty="0" err="1">
                <a:latin typeface="+mj-lt"/>
              </a:rPr>
              <a:t>chi'n</a:t>
            </a:r>
            <a:r>
              <a:rPr lang="en-GB" baseline="0" noProof="0" dirty="0">
                <a:latin typeface="+mj-lt"/>
              </a:rPr>
              <a:t> </a:t>
            </a:r>
            <a:r>
              <a:rPr lang="en-GB" baseline="0" noProof="0" dirty="0" err="1">
                <a:latin typeface="+mj-lt"/>
              </a:rPr>
              <a:t>poeni</a:t>
            </a:r>
            <a:r>
              <a:rPr lang="en-GB" baseline="0" noProof="0" dirty="0">
                <a:latin typeface="+mj-lt"/>
              </a:rPr>
              <a:t> am </a:t>
            </a:r>
            <a:r>
              <a:rPr lang="en-GB" baseline="0" noProof="0" dirty="0" err="1">
                <a:latin typeface="+mj-lt"/>
              </a:rPr>
              <a:t>rywbeth</a:t>
            </a:r>
            <a:r>
              <a:rPr lang="en-GB" baseline="0" noProof="0" dirty="0">
                <a:latin typeface="+mj-lt"/>
              </a:rPr>
              <a:t>, </a:t>
            </a:r>
            <a:r>
              <a:rPr lang="en-GB" baseline="0" noProof="0" dirty="0" err="1">
                <a:latin typeface="+mj-lt"/>
              </a:rPr>
              <a:t>ffoniwch</a:t>
            </a:r>
            <a:r>
              <a:rPr lang="en-GB" baseline="0" noProof="0" dirty="0">
                <a:latin typeface="+mj-lt"/>
              </a:rPr>
              <a:t> </a:t>
            </a:r>
            <a:r>
              <a:rPr lang="en-GB" baseline="0" noProof="0" dirty="0" err="1">
                <a:latin typeface="+mj-lt"/>
              </a:rPr>
              <a:t>eich</a:t>
            </a:r>
            <a:r>
              <a:rPr lang="en-GB" baseline="0" noProof="0" dirty="0">
                <a:latin typeface="+mj-lt"/>
              </a:rPr>
              <a:t>  </a:t>
            </a:r>
            <a:r>
              <a:rPr lang="en-GB" baseline="0" noProof="0" dirty="0" err="1">
                <a:latin typeface="+mj-lt"/>
              </a:rPr>
              <a:t>rhieni</a:t>
            </a:r>
            <a:r>
              <a:rPr lang="en-GB" baseline="0" noProof="0" dirty="0">
                <a:latin typeface="+mj-lt"/>
              </a:rPr>
              <a:t> am help ac </a:t>
            </a:r>
            <a:r>
              <a:rPr lang="en-GB" baseline="0" noProof="0" dirty="0" err="1">
                <a:latin typeface="+mj-lt"/>
              </a:rPr>
              <a:t>mewn</a:t>
            </a:r>
            <a:r>
              <a:rPr lang="en-GB" baseline="0" noProof="0" dirty="0">
                <a:latin typeface="+mj-lt"/>
              </a:rPr>
              <a:t> </a:t>
            </a:r>
            <a:r>
              <a:rPr lang="en-GB" baseline="0" noProof="0" dirty="0" err="1">
                <a:latin typeface="+mj-lt"/>
              </a:rPr>
              <a:t>argyfwng</a:t>
            </a:r>
            <a:r>
              <a:rPr lang="en-GB" baseline="0" noProof="0" dirty="0">
                <a:latin typeface="+mj-lt"/>
              </a:rPr>
              <a:t> </a:t>
            </a:r>
            <a:r>
              <a:rPr lang="en-GB" baseline="0" noProof="0" dirty="0" err="1">
                <a:latin typeface="+mj-lt"/>
              </a:rPr>
              <a:t>ffoniwch</a:t>
            </a:r>
            <a:r>
              <a:rPr lang="en-GB" baseline="0" noProof="0" dirty="0">
                <a:latin typeface="+mj-lt"/>
              </a:rPr>
              <a:t> 999 bob </a:t>
            </a:r>
            <a:r>
              <a:rPr lang="en-GB" baseline="0" noProof="0" dirty="0" err="1">
                <a:latin typeface="+mj-lt"/>
              </a:rPr>
              <a:t>amser</a:t>
            </a:r>
            <a:r>
              <a:rPr lang="en-GB" baseline="0" noProof="0" dirty="0">
                <a:latin typeface="+mj-lt"/>
              </a:rPr>
              <a:t>.
</a:t>
            </a:r>
            <a:endParaRPr lang="en-GB" baseline="0" noProof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502622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 err="1">
                <a:solidFill>
                  <a:schemeClr val="tx1"/>
                </a:solidFill>
                <a:effectLst/>
                <a:latin typeface="Times New Roman" charset="0"/>
                <a:ea typeface="MS PGothic" pitchFamily="34" charset="-128"/>
                <a:cs typeface="+mn-cs"/>
              </a:rPr>
              <a:t>Efallai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Times New Roman" charset="0"/>
                <a:ea typeface="MS PGothic" pitchFamily="34" charset="-128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Times New Roman" charset="0"/>
                <a:ea typeface="MS PGothic" pitchFamily="34" charset="-128"/>
                <a:cs typeface="+mn-cs"/>
              </a:rPr>
              <a:t>eich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Times New Roman" charset="0"/>
                <a:ea typeface="MS PGothic" pitchFamily="34" charset="-128"/>
                <a:cs typeface="+mn-cs"/>
              </a:rPr>
              <a:t> bod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Times New Roman" charset="0"/>
                <a:ea typeface="MS PGothic" pitchFamily="34" charset="-128"/>
                <a:cs typeface="+mn-cs"/>
              </a:rPr>
              <a:t>yn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Times New Roman" charset="0"/>
                <a:ea typeface="MS PGothic" pitchFamily="34" charset="-128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Times New Roman" charset="0"/>
                <a:ea typeface="MS PGothic" pitchFamily="34" charset="-128"/>
                <a:cs typeface="+mn-cs"/>
              </a:rPr>
              <a:t>ystyried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Times New Roman" charset="0"/>
                <a:ea typeface="MS PGothic" pitchFamily="34" charset="-128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Times New Roman" charset="0"/>
                <a:ea typeface="MS PGothic" pitchFamily="34" charset="-128"/>
                <a:cs typeface="+mn-cs"/>
              </a:rPr>
              <a:t>gwisgo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Times New Roman" charset="0"/>
                <a:ea typeface="MS PGothic" pitchFamily="34" charset="-128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Times New Roman" charset="0"/>
                <a:ea typeface="MS PGothic" pitchFamily="34" charset="-128"/>
                <a:cs typeface="+mn-cs"/>
              </a:rPr>
              <a:t>gwisg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Times New Roman" charset="0"/>
                <a:ea typeface="MS PGothic" pitchFamily="34" charset="-128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Times New Roman" charset="0"/>
                <a:ea typeface="MS PGothic" pitchFamily="34" charset="-128"/>
                <a:cs typeface="+mn-cs"/>
              </a:rPr>
              <a:t>ffansi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Times New Roman" charset="0"/>
                <a:ea typeface="MS PGothic" pitchFamily="34" charset="-128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Times New Roman" charset="0"/>
                <a:ea typeface="MS PGothic" pitchFamily="34" charset="-128"/>
                <a:cs typeface="+mn-cs"/>
              </a:rPr>
              <a:t>Calan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Times New Roman" charset="0"/>
                <a:ea typeface="MS PGothic" pitchFamily="34" charset="-128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Times New Roman" charset="0"/>
                <a:ea typeface="MS PGothic" pitchFamily="34" charset="-128"/>
                <a:cs typeface="+mn-cs"/>
              </a:rPr>
              <a:t>Gaeaf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Times New Roman" charset="0"/>
                <a:ea typeface="MS PGothic" pitchFamily="34" charset="-128"/>
                <a:cs typeface="+mn-cs"/>
              </a:rPr>
              <a:t>,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Times New Roman" charset="0"/>
                <a:ea typeface="MS PGothic" pitchFamily="34" charset="-128"/>
                <a:cs typeface="+mn-cs"/>
              </a:rPr>
              <a:t>ond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Times New Roman" charset="0"/>
                <a:ea typeface="MS PGothic" pitchFamily="34" charset="-128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Times New Roman" charset="0"/>
                <a:ea typeface="MS PGothic" pitchFamily="34" charset="-128"/>
                <a:cs typeface="+mn-cs"/>
              </a:rPr>
              <a:t>cofiwch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Times New Roman" charset="0"/>
                <a:ea typeface="MS PGothic" pitchFamily="34" charset="-128"/>
                <a:cs typeface="+mn-cs"/>
              </a:rPr>
              <a:t>, gall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Times New Roman" charset="0"/>
                <a:ea typeface="MS PGothic" pitchFamily="34" charset="-128"/>
                <a:cs typeface="+mn-cs"/>
              </a:rPr>
              <a:t>gwisgoedd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Times New Roman" charset="0"/>
                <a:ea typeface="MS PGothic" pitchFamily="34" charset="-128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Times New Roman" charset="0"/>
                <a:ea typeface="MS PGothic" pitchFamily="34" charset="-128"/>
                <a:cs typeface="+mn-cs"/>
              </a:rPr>
              <a:t>ddal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Times New Roman" charset="0"/>
                <a:ea typeface="MS PGothic" pitchFamily="34" charset="-128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Times New Roman" charset="0"/>
                <a:ea typeface="MS PGothic" pitchFamily="34" charset="-128"/>
                <a:cs typeface="+mn-cs"/>
              </a:rPr>
              <a:t>tân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Times New Roman" charset="0"/>
                <a:ea typeface="MS PGothic" pitchFamily="34" charset="-128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Times New Roman" charset="0"/>
                <a:ea typeface="MS PGothic" pitchFamily="34" charset="-128"/>
                <a:cs typeface="+mn-cs"/>
              </a:rPr>
              <a:t>yn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Times New Roman" charset="0"/>
                <a:ea typeface="MS PGothic" pitchFamily="34" charset="-128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Times New Roman" charset="0"/>
                <a:ea typeface="MS PGothic" pitchFamily="34" charset="-128"/>
                <a:cs typeface="+mn-cs"/>
              </a:rPr>
              <a:t>hawdd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Times New Roman" charset="0"/>
                <a:ea typeface="MS PGothic" pitchFamily="34" charset="-128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Times New Roman" charset="0"/>
                <a:ea typeface="MS PGothic" pitchFamily="34" charset="-128"/>
                <a:cs typeface="+mn-cs"/>
              </a:rPr>
              <a:t>iawn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Times New Roman" charset="0"/>
                <a:ea typeface="MS PGothic" pitchFamily="34" charset="-128"/>
                <a:cs typeface="+mn-cs"/>
              </a:rPr>
              <a:t>, felly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Times New Roman" charset="0"/>
                <a:ea typeface="MS PGothic" pitchFamily="34" charset="-128"/>
                <a:cs typeface="+mn-cs"/>
              </a:rPr>
              <a:t>mae'n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Times New Roman" charset="0"/>
                <a:ea typeface="MS PGothic" pitchFamily="34" charset="-128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Times New Roman" charset="0"/>
                <a:ea typeface="MS PGothic" pitchFamily="34" charset="-128"/>
                <a:cs typeface="+mn-cs"/>
              </a:rPr>
              <a:t>bwysig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Times New Roman" charset="0"/>
                <a:ea typeface="MS PGothic" pitchFamily="34" charset="-128"/>
                <a:cs typeface="+mn-cs"/>
              </a:rPr>
              <a:t> bod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Times New Roman" charset="0"/>
                <a:ea typeface="MS PGothic" pitchFamily="34" charset="-128"/>
                <a:cs typeface="+mn-cs"/>
              </a:rPr>
              <a:t>yn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Times New Roman" charset="0"/>
                <a:ea typeface="MS PGothic" pitchFamily="34" charset="-128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Times New Roman" charset="0"/>
                <a:ea typeface="MS PGothic" pitchFamily="34" charset="-128"/>
                <a:cs typeface="+mn-cs"/>
              </a:rPr>
              <a:t>ofalus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Times New Roman" charset="0"/>
                <a:ea typeface="MS PGothic" pitchFamily="34" charset="-128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Times New Roman" charset="0"/>
                <a:ea typeface="MS PGothic" pitchFamily="34" charset="-128"/>
                <a:cs typeface="+mn-cs"/>
              </a:rPr>
              <a:t>iawn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Times New Roman" charset="0"/>
                <a:ea typeface="MS PGothic" pitchFamily="34" charset="-128"/>
                <a:cs typeface="+mn-cs"/>
              </a:rPr>
              <a:t> o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Times New Roman" charset="0"/>
                <a:ea typeface="MS PGothic" pitchFamily="34" charset="-128"/>
                <a:cs typeface="+mn-cs"/>
              </a:rPr>
              <a:t>amgylch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Times New Roman" charset="0"/>
                <a:ea typeface="MS PGothic" pitchFamily="34" charset="-128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Times New Roman" charset="0"/>
                <a:ea typeface="MS PGothic" pitchFamily="34" charset="-128"/>
                <a:cs typeface="+mn-cs"/>
              </a:rPr>
              <a:t>tanau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Times New Roman" charset="0"/>
                <a:ea typeface="MS PGothic" pitchFamily="34" charset="-128"/>
                <a:cs typeface="+mn-cs"/>
              </a:rPr>
              <a:t> a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Times New Roman" charset="0"/>
                <a:ea typeface="MS PGothic" pitchFamily="34" charset="-128"/>
                <a:cs typeface="+mn-cs"/>
              </a:rPr>
              <a:t>fflamau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Times New Roman" charset="0"/>
                <a:ea typeface="MS PGothic" pitchFamily="34" charset="-128"/>
                <a:cs typeface="+mn-cs"/>
              </a:rPr>
              <a:t>. 
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Times New Roman" charset="0"/>
                <a:ea typeface="MS PGothic" pitchFamily="34" charset="-128"/>
                <a:cs typeface="+mn-cs"/>
              </a:rPr>
              <a:t>Os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Times New Roman" charset="0"/>
                <a:ea typeface="MS PGothic" pitchFamily="34" charset="-128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Times New Roman" charset="0"/>
                <a:ea typeface="MS PGothic" pitchFamily="34" charset="-128"/>
                <a:cs typeface="+mn-cs"/>
              </a:rPr>
              <a:t>yw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Times New Roman" charset="0"/>
                <a:ea typeface="MS PGothic" pitchFamily="34" charset="-128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Times New Roman" charset="0"/>
                <a:ea typeface="MS PGothic" pitchFamily="34" charset="-128"/>
                <a:cs typeface="+mn-cs"/>
              </a:rPr>
              <a:t>dillad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Times New Roman" charset="0"/>
                <a:ea typeface="MS PGothic" pitchFamily="34" charset="-128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Times New Roman" charset="0"/>
                <a:ea typeface="MS PGothic" pitchFamily="34" charset="-128"/>
                <a:cs typeface="+mn-cs"/>
              </a:rPr>
              <a:t>yn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Times New Roman" charset="0"/>
                <a:ea typeface="MS PGothic" pitchFamily="34" charset="-128"/>
                <a:cs typeface="+mn-cs"/>
              </a:rPr>
              <a:t> dal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Times New Roman" charset="0"/>
                <a:ea typeface="MS PGothic" pitchFamily="34" charset="-128"/>
                <a:cs typeface="+mn-cs"/>
              </a:rPr>
              <a:t>tân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Times New Roman" charset="0"/>
                <a:ea typeface="MS PGothic" pitchFamily="34" charset="-128"/>
                <a:cs typeface="+mn-cs"/>
              </a:rPr>
              <a:t>,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Times New Roman" charset="0"/>
                <a:ea typeface="MS PGothic" pitchFamily="34" charset="-128"/>
                <a:cs typeface="+mn-cs"/>
              </a:rPr>
              <a:t>yna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Times New Roman" charset="0"/>
                <a:ea typeface="MS PGothic" pitchFamily="34" charset="-128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Times New Roman" charset="0"/>
                <a:ea typeface="MS PGothic" pitchFamily="34" charset="-128"/>
                <a:cs typeface="+mn-cs"/>
              </a:rPr>
              <a:t>cofiwch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Times New Roman" charset="0"/>
                <a:ea typeface="MS PGothic" pitchFamily="34" charset="-128"/>
                <a:cs typeface="+mn-cs"/>
              </a:rPr>
              <a:t>;
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Times New Roman" charset="0"/>
                <a:ea typeface="MS PGothic" pitchFamily="34" charset="-128"/>
                <a:cs typeface="+mn-cs"/>
              </a:rPr>
              <a:t>rhoi'r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Times New Roman" charset="0"/>
                <a:ea typeface="MS PGothic" pitchFamily="34" charset="-128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Times New Roman" charset="0"/>
                <a:ea typeface="MS PGothic" pitchFamily="34" charset="-128"/>
                <a:cs typeface="+mn-cs"/>
              </a:rPr>
              <a:t>gorau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Times New Roman" charset="0"/>
                <a:ea typeface="MS PGothic" pitchFamily="34" charset="-128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Times New Roman" charset="0"/>
                <a:ea typeface="MS PGothic" pitchFamily="34" charset="-128"/>
                <a:cs typeface="+mn-cs"/>
              </a:rPr>
              <a:t>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Times New Roman" charset="0"/>
                <a:ea typeface="MS PGothic" pitchFamily="34" charset="-128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Times New Roman" charset="0"/>
                <a:ea typeface="MS PGothic" pitchFamily="34" charset="-128"/>
                <a:cs typeface="+mn-cs"/>
              </a:rPr>
              <a:t>symud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Times New Roman" charset="0"/>
                <a:ea typeface="MS PGothic" pitchFamily="34" charset="-128"/>
                <a:cs typeface="+mn-cs"/>
              </a:rPr>
              <a:t> 
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Times New Roman" charset="0"/>
                <a:ea typeface="MS PGothic" pitchFamily="34" charset="-128"/>
                <a:cs typeface="+mn-cs"/>
              </a:rPr>
              <a:t>gollwng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Times New Roman" charset="0"/>
                <a:ea typeface="MS PGothic" pitchFamily="34" charset="-128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Times New Roman" charset="0"/>
                <a:ea typeface="MS PGothic" pitchFamily="34" charset="-128"/>
                <a:cs typeface="+mn-cs"/>
              </a:rPr>
              <a:t>i'r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Times New Roman" charset="0"/>
                <a:ea typeface="MS PGothic" pitchFamily="34" charset="-128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Times New Roman" charset="0"/>
                <a:ea typeface="MS PGothic" pitchFamily="34" charset="-128"/>
                <a:cs typeface="+mn-cs"/>
              </a:rPr>
              <a:t>llawr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Times New Roman" charset="0"/>
                <a:ea typeface="MS PGothic" pitchFamily="34" charset="-128"/>
                <a:cs typeface="+mn-cs"/>
              </a:rPr>
              <a:t> 
ac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Times New Roman" charset="0"/>
                <a:ea typeface="MS PGothic" pitchFamily="34" charset="-128"/>
                <a:cs typeface="+mn-cs"/>
              </a:rPr>
              <a:t>yn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Times New Roman" charset="0"/>
                <a:ea typeface="MS PGothic" pitchFamily="34" charset="-128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Times New Roman" charset="0"/>
                <a:ea typeface="MS PGothic" pitchFamily="34" charset="-128"/>
                <a:cs typeface="+mn-cs"/>
              </a:rPr>
              <a:t>rholio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Times New Roman" charset="0"/>
                <a:ea typeface="MS PGothic" pitchFamily="34" charset="-128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Times New Roman" charset="0"/>
                <a:ea typeface="MS PGothic" pitchFamily="34" charset="-128"/>
                <a:cs typeface="+mn-cs"/>
              </a:rPr>
              <a:t>drosodd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Times New Roman" charset="0"/>
                <a:ea typeface="MS PGothic" pitchFamily="34" charset="-128"/>
                <a:cs typeface="+mn-cs"/>
              </a:rPr>
              <a:t> a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Times New Roman" charset="0"/>
                <a:ea typeface="MS PGothic" pitchFamily="34" charset="-128"/>
                <a:cs typeface="+mn-cs"/>
              </a:rPr>
              <a:t>throsodd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Times New Roman" charset="0"/>
                <a:ea typeface="MS PGothic" pitchFamily="34" charset="-128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Times New Roman" charset="0"/>
                <a:ea typeface="MS PGothic" pitchFamily="34" charset="-128"/>
                <a:cs typeface="+mn-cs"/>
              </a:rPr>
              <a:t>nes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Times New Roman" charset="0"/>
                <a:ea typeface="MS PGothic" pitchFamily="34" charset="-128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Times New Roman" charset="0"/>
                <a:ea typeface="MS PGothic" pitchFamily="34" charset="-128"/>
                <a:cs typeface="+mn-cs"/>
              </a:rPr>
              <a:t>bydd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Times New Roman" charset="0"/>
                <a:ea typeface="MS PGothic" pitchFamily="34" charset="-128"/>
                <a:cs typeface="+mn-cs"/>
              </a:rPr>
              <a:t> y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Times New Roman" charset="0"/>
                <a:ea typeface="MS PGothic" pitchFamily="34" charset="-128"/>
                <a:cs typeface="+mn-cs"/>
              </a:rPr>
              <a:t>fflamau'n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Times New Roman" charset="0"/>
                <a:ea typeface="MS PGothic" pitchFamily="34" charset="-128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Times New Roman" charset="0"/>
                <a:ea typeface="MS PGothic" pitchFamily="34" charset="-128"/>
                <a:cs typeface="+mn-cs"/>
              </a:rPr>
              <a:t>mynd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Times New Roman" charset="0"/>
                <a:ea typeface="MS PGothic" pitchFamily="34" charset="-128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Times New Roman" charset="0"/>
                <a:ea typeface="MS PGothic" pitchFamily="34" charset="-128"/>
                <a:cs typeface="+mn-cs"/>
              </a:rPr>
              <a:t>allan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Times New Roman" charset="0"/>
                <a:ea typeface="MS PGothic" pitchFamily="34" charset="-128"/>
                <a:cs typeface="+mn-cs"/>
              </a:rPr>
              <a:t>.
</a:t>
            </a:r>
            <a:endParaRPr lang="en-US" dirty="0"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4715ED6-95DD-4834-A388-480CAEF636A9}" type="slidenum">
              <a:rPr lang="en-GB" smtClean="0"/>
              <a:pPr>
                <a:defRPr/>
              </a:pPr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74564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fld id="{71182AB9-974D-4234-A6DF-69FDEBEF4D78}" type="slidenum">
              <a:rPr lang="en-GB" sz="1200" smtClean="0"/>
              <a:pPr/>
              <a:t>9</a:t>
            </a:fld>
            <a:endParaRPr lang="en-GB" sz="1200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dirty="0" err="1">
                <a:latin typeface="Times New Roman" pitchFamily="18" charset="0"/>
              </a:rPr>
              <a:t>Byddaf</a:t>
            </a:r>
            <a:r>
              <a:rPr lang="en-GB" dirty="0">
                <a:latin typeface="Times New Roman" pitchFamily="18" charset="0"/>
              </a:rPr>
              <a:t> </a:t>
            </a:r>
            <a:r>
              <a:rPr lang="en-GB" dirty="0" err="1">
                <a:latin typeface="Times New Roman" pitchFamily="18" charset="0"/>
              </a:rPr>
              <a:t>yn</a:t>
            </a:r>
            <a:r>
              <a:rPr lang="en-GB" dirty="0">
                <a:latin typeface="Times New Roman" pitchFamily="18" charset="0"/>
              </a:rPr>
              <a:t> </a:t>
            </a:r>
            <a:r>
              <a:rPr lang="en-GB" dirty="0" err="1">
                <a:latin typeface="Times New Roman" pitchFamily="18" charset="0"/>
              </a:rPr>
              <a:t>awr</a:t>
            </a:r>
            <a:r>
              <a:rPr lang="en-GB" dirty="0">
                <a:latin typeface="Times New Roman" pitchFamily="18" charset="0"/>
              </a:rPr>
              <a:t> </a:t>
            </a:r>
            <a:r>
              <a:rPr lang="en-GB" dirty="0" err="1">
                <a:latin typeface="Times New Roman" pitchFamily="18" charset="0"/>
              </a:rPr>
              <a:t>yn</a:t>
            </a:r>
            <a:r>
              <a:rPr lang="en-GB" dirty="0">
                <a:latin typeface="Times New Roman" pitchFamily="18" charset="0"/>
              </a:rPr>
              <a:t> </a:t>
            </a:r>
            <a:r>
              <a:rPr lang="en-GB" dirty="0" err="1">
                <a:latin typeface="Times New Roman" pitchFamily="18" charset="0"/>
              </a:rPr>
              <a:t>trafod</a:t>
            </a:r>
            <a:r>
              <a:rPr lang="en-GB" dirty="0">
                <a:latin typeface="Times New Roman" pitchFamily="18" charset="0"/>
              </a:rPr>
              <a:t> </a:t>
            </a:r>
            <a:r>
              <a:rPr lang="en-GB" dirty="0" err="1">
                <a:latin typeface="Times New Roman" pitchFamily="18" charset="0"/>
              </a:rPr>
              <a:t>noson</a:t>
            </a:r>
            <a:r>
              <a:rPr lang="en-GB" dirty="0">
                <a:latin typeface="Times New Roman" pitchFamily="18" charset="0"/>
              </a:rPr>
              <a:t> </a:t>
            </a:r>
            <a:r>
              <a:rPr lang="en-GB" dirty="0" err="1">
                <a:latin typeface="Times New Roman" pitchFamily="18" charset="0"/>
              </a:rPr>
              <a:t>Tân</a:t>
            </a:r>
            <a:r>
              <a:rPr lang="en-GB" dirty="0">
                <a:latin typeface="Times New Roman" pitchFamily="18" charset="0"/>
              </a:rPr>
              <a:t> </a:t>
            </a:r>
            <a:r>
              <a:rPr lang="en-GB" dirty="0" err="1">
                <a:latin typeface="Times New Roman" pitchFamily="18" charset="0"/>
              </a:rPr>
              <a:t>Gwyllt</a:t>
            </a:r>
            <a:r>
              <a:rPr lang="en-GB" dirty="0">
                <a:latin typeface="Times New Roman" pitchFamily="18" charset="0"/>
              </a:rPr>
              <a:t> </a:t>
            </a:r>
            <a:r>
              <a:rPr lang="en-GB" dirty="0" err="1">
                <a:latin typeface="Times New Roman" pitchFamily="18" charset="0"/>
              </a:rPr>
              <a:t>gyda</a:t>
            </a:r>
            <a:r>
              <a:rPr lang="en-GB" dirty="0">
                <a:latin typeface="Times New Roman" pitchFamily="18" charset="0"/>
              </a:rPr>
              <a:t> chi a all </a:t>
            </a:r>
            <a:r>
              <a:rPr lang="en-GB" dirty="0" err="1">
                <a:latin typeface="Times New Roman" pitchFamily="18" charset="0"/>
              </a:rPr>
              <a:t>hefyd</a:t>
            </a:r>
            <a:r>
              <a:rPr lang="en-GB" dirty="0">
                <a:latin typeface="Times New Roman" pitchFamily="18" charset="0"/>
              </a:rPr>
              <a:t> </a:t>
            </a:r>
            <a:r>
              <a:rPr lang="en-GB" dirty="0" err="1">
                <a:latin typeface="Times New Roman" pitchFamily="18" charset="0"/>
              </a:rPr>
              <a:t>fod</a:t>
            </a:r>
            <a:r>
              <a:rPr lang="en-GB" dirty="0">
                <a:latin typeface="Times New Roman" pitchFamily="18" charset="0"/>
              </a:rPr>
              <a:t> </a:t>
            </a:r>
            <a:r>
              <a:rPr lang="en-GB" dirty="0" err="1">
                <a:latin typeface="Times New Roman" pitchFamily="18" charset="0"/>
              </a:rPr>
              <a:t>yn</a:t>
            </a:r>
            <a:r>
              <a:rPr lang="en-GB" dirty="0">
                <a:latin typeface="Times New Roman" pitchFamily="18" charset="0"/>
              </a:rPr>
              <a:t> </a:t>
            </a:r>
            <a:r>
              <a:rPr lang="en-GB" dirty="0" err="1">
                <a:latin typeface="Times New Roman" pitchFamily="18" charset="0"/>
              </a:rPr>
              <a:t>ddigwyddiad</a:t>
            </a:r>
            <a:r>
              <a:rPr lang="en-GB" dirty="0">
                <a:latin typeface="Times New Roman" pitchFamily="18" charset="0"/>
              </a:rPr>
              <a:t> </a:t>
            </a:r>
            <a:r>
              <a:rPr lang="en-GB" dirty="0" err="1">
                <a:latin typeface="Times New Roman" pitchFamily="18" charset="0"/>
              </a:rPr>
              <a:t>gwych</a:t>
            </a:r>
            <a:r>
              <a:rPr lang="en-GB" dirty="0">
                <a:latin typeface="Times New Roman" pitchFamily="18" charset="0"/>
              </a:rPr>
              <a:t>!
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4389EB-5867-444F-B7E7-BDC8E741C3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5705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ABF973-DA9E-41B3-8E3D-AD4D24B441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7268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B5C400-2965-459A-8ABA-BE0CB9B9CA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0389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CC7A31-8028-454A-9EEC-95B4369A34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4727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3FADAC-02BE-40FA-933D-04C4AABD03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3173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728E12-5111-4A14-85A1-942EDC662D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0393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FF8453-16EC-4D3D-A0CA-C90240E8DA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8166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C0E9E7-B240-45A5-8824-A76CD617CF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4723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98AADC-DB8E-4C34-8D85-9C22437332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3580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F72B2C-B1A4-4D18-BF15-DC608CED53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2720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FB789C-1A79-47C0-AA5A-3B93AC15C2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962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1193AE-A7A1-4BC5-B22D-1B030037A5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1488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172400" y="6581056"/>
            <a:ext cx="971600" cy="276944"/>
          </a:xfrm>
          <a:prstGeom prst="rect">
            <a:avLst/>
          </a:prstGeom>
          <a:noFill/>
          <a:ln/>
        </p:spPr>
        <p:txBody>
          <a:bodyPr/>
          <a:lstStyle>
            <a:lvl1pPr algn="r">
              <a:defRPr lang="en-US" sz="1200" smtClean="0">
                <a:latin typeface="Comic Sans MS"/>
              </a:defRPr>
            </a:lvl1pPr>
          </a:lstStyle>
          <a:p>
            <a:pPr eaLnBrk="0" hangingPunct="0"/>
            <a:fld id="{021437C6-6867-45B4-A53E-F90D1E77476B}" type="slidenum">
              <a:rPr lang="en-US" smtClean="0"/>
              <a:pPr eaLnBrk="0" hangingPunct="0"/>
              <a:t>‹#›</a:t>
            </a:fld>
            <a:endParaRPr lang="en-US"/>
          </a:p>
        </p:txBody>
      </p:sp>
      <p:sp>
        <p:nvSpPr>
          <p:cNvPr id="2" name="hl" descr=" "/>
          <p:cNvSpPr txBox="1"/>
          <p:nvPr userDrawn="1"/>
        </p:nvSpPr>
        <p:spPr>
          <a:xfrm>
            <a:off x="0" y="0"/>
            <a:ext cx="9144000" cy="22313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l"/>
            <a:r>
              <a:rPr lang="en-GB" sz="850" b="0" i="0" u="none" baseline="0">
                <a:solidFill>
                  <a:srgbClr val="000000"/>
                </a:solidFill>
                <a:latin typeface="Microsoft Sans Serif" panose="020B0604020202020204" pitchFamily="34" charset="0"/>
              </a:rPr>
              <a:t> </a:t>
            </a:r>
          </a:p>
        </p:txBody>
      </p:sp>
      <p:sp>
        <p:nvSpPr>
          <p:cNvPr id="3" name="fl" descr=" "/>
          <p:cNvSpPr txBox="1"/>
          <p:nvPr userDrawn="1"/>
        </p:nvSpPr>
        <p:spPr>
          <a:xfrm>
            <a:off x="0" y="6537960"/>
            <a:ext cx="9144000" cy="22313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l"/>
            <a:r>
              <a:rPr lang="en-GB" sz="850" b="0" i="0" u="none" baseline="0">
                <a:solidFill>
                  <a:srgbClr val="000000"/>
                </a:solidFill>
                <a:latin typeface="Microsoft Sans Serif" panose="020B0604020202020204" pitchFamily="34" charset="0"/>
              </a:rPr>
              <a:t> </a:t>
            </a: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pitchFamily="34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MS PGothic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MS PGothic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MS PGothic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MS PGothic" pitchFamily="34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itchFamily="34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pitchFamily="34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C46C146-0F49-4258-8906-AF6BA3545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72400" y="6581056"/>
            <a:ext cx="971600" cy="276944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  <a:defRPr/>
            </a:pPr>
            <a:fld id="{47CC7A31-8028-454A-9EEC-95B4369A3417}" type="slidenum">
              <a:rPr lang="en-US" kern="1200">
                <a:latin typeface="Comic Sans MS"/>
                <a:ea typeface="MS PGothic" pitchFamily="34" charset="-128"/>
                <a:cs typeface="+mn-cs"/>
              </a:rPr>
              <a:pPr>
                <a:spcAft>
                  <a:spcPts val="600"/>
                </a:spcAft>
                <a:defRPr/>
              </a:pPr>
              <a:t>1</a:t>
            </a:fld>
            <a:endParaRPr lang="en-US" kern="1200">
              <a:latin typeface="Comic Sans MS"/>
              <a:ea typeface="MS PGothic" pitchFamily="34" charset="-128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60BE29-4AEC-4D44-84D2-8DA50D8B45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3421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9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fld id="{1B1C3D8F-ED56-4E5F-A4AC-20358089944E}" type="slidenum">
              <a:rPr lang="en-US" sz="1400">
                <a:cs typeface="Comic Sans MS"/>
              </a:rPr>
              <a:pPr eaLnBrk="0" hangingPunct="0"/>
              <a:t>10</a:t>
            </a:fld>
            <a:endParaRPr lang="en-US" sz="1400">
              <a:cs typeface="Comic Sans MS"/>
            </a:endParaRPr>
          </a:p>
        </p:txBody>
      </p:sp>
      <p:pic>
        <p:nvPicPr>
          <p:cNvPr id="4" name="Picture 3" descr="A picture containing text, book&#10;&#10;Description automatically generated">
            <a:extLst>
              <a:ext uri="{FF2B5EF4-FFF2-40B4-BE49-F238E27FC236}">
                <a16:creationId xmlns:a16="http://schemas.microsoft.com/office/drawing/2014/main" id="{0FB9F9F7-367D-4D31-962B-0485A5ABE2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fld id="{808E9D84-29B6-4400-9D28-665311E780C7}" type="slidenum">
              <a:rPr lang="en-US" sz="1400">
                <a:cs typeface="Comic Sans MS"/>
              </a:rPr>
              <a:pPr eaLnBrk="0" hangingPunct="0"/>
              <a:t>11</a:t>
            </a:fld>
            <a:endParaRPr lang="en-US" sz="1400">
              <a:cs typeface="Comic Sans MS"/>
            </a:endParaRPr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C0F450E8-4ADB-4F86-AA3D-AD0C269ED7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fld id="{EF1094BE-8A6D-4FD7-A515-842F85ECC31E}" type="slidenum">
              <a:rPr lang="en-US" sz="1400">
                <a:cs typeface="Comic Sans MS"/>
              </a:rPr>
              <a:pPr eaLnBrk="0" hangingPunct="0"/>
              <a:t>12</a:t>
            </a:fld>
            <a:endParaRPr lang="en-US" sz="1400">
              <a:cs typeface="Comic Sans MS"/>
            </a:endParaRPr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F8BFB116-8B84-42EB-B604-E6026919E7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172400" y="6581056"/>
            <a:ext cx="971600" cy="276944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fld id="{F100392D-2435-4637-96D5-89E16A9C0AB7}" type="slidenum">
              <a:rPr lang="en-US" sz="1400">
                <a:cs typeface="Comic Sans MS"/>
              </a:rPr>
              <a:pPr eaLnBrk="0" hangingPunct="0"/>
              <a:t>13</a:t>
            </a:fld>
            <a:endParaRPr lang="en-US" sz="1400" dirty="0">
              <a:cs typeface="Comic Sans MS"/>
            </a:endParaRPr>
          </a:p>
        </p:txBody>
      </p:sp>
      <p:pic>
        <p:nvPicPr>
          <p:cNvPr id="3" name="Picture 2" descr="Timeline&#10;&#10;Description automatically generated">
            <a:extLst>
              <a:ext uri="{FF2B5EF4-FFF2-40B4-BE49-F238E27FC236}">
                <a16:creationId xmlns:a16="http://schemas.microsoft.com/office/drawing/2014/main" id="{2FA34590-BEE7-4F3F-8302-D0C6DB65FD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957392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Slide Number Placeholder 7" hidden="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>
              <a:spcAft>
                <a:spcPts val="600"/>
              </a:spcAft>
            </a:pPr>
            <a:fld id="{F100392D-2435-4637-96D5-89E16A9C0AB7}" type="slidenum">
              <a:rPr lang="en-US" sz="1400">
                <a:cs typeface="Comic Sans MS"/>
              </a:rPr>
              <a:pPr eaLnBrk="0" hangingPunct="0">
                <a:spcAft>
                  <a:spcPts val="600"/>
                </a:spcAft>
              </a:pPr>
              <a:t>2</a:t>
            </a:fld>
            <a:endParaRPr lang="en-US" sz="1400">
              <a:cs typeface="Comic Sans MS"/>
            </a:endParaRPr>
          </a:p>
        </p:txBody>
      </p:sp>
      <p:pic>
        <p:nvPicPr>
          <p:cNvPr id="3" name="Picture 2" descr="A picture containing text, book&#10;&#10;Description automatically generated">
            <a:extLst>
              <a:ext uri="{FF2B5EF4-FFF2-40B4-BE49-F238E27FC236}">
                <a16:creationId xmlns:a16="http://schemas.microsoft.com/office/drawing/2014/main" id="{4E3C32AF-90FF-4999-BA3A-742D856A6F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Content Placeholder 2"/>
          <p:cNvSpPr>
            <a:spLocks noGrp="1"/>
          </p:cNvSpPr>
          <p:nvPr>
            <p:ph idx="1"/>
          </p:nvPr>
        </p:nvSpPr>
        <p:spPr>
          <a:xfrm>
            <a:off x="685800" y="1981200"/>
            <a:ext cx="7772400" cy="4184104"/>
          </a:xfrm>
          <a:ln w="76200">
            <a:noFill/>
            <a:miter lim="800000"/>
            <a:headEnd/>
            <a:tailEnd/>
          </a:ln>
        </p:spPr>
        <p:txBody>
          <a:bodyPr/>
          <a:lstStyle/>
          <a:p>
            <a:pPr>
              <a:buFontTx/>
              <a:buNone/>
            </a:pPr>
            <a:r>
              <a:rPr lang="en-GB" sz="4800" i="1" dirty="0">
                <a:latin typeface="Comic Sans MS" pitchFamily="66" charset="0"/>
              </a:rPr>
              <a:t> </a:t>
            </a: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fld id="{FC558DAA-F3C5-4F38-AD59-7A19BFF47ECC}" type="slidenum">
              <a:rPr lang="en-US" sz="1400">
                <a:cs typeface="Comic Sans MS"/>
              </a:rPr>
              <a:pPr eaLnBrk="0" hangingPunct="0"/>
              <a:t>3</a:t>
            </a:fld>
            <a:endParaRPr lang="en-US" sz="1400">
              <a:cs typeface="Comic Sans MS"/>
            </a:endParaRPr>
          </a:p>
        </p:txBody>
      </p:sp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A46C9DA3-2879-40D4-B71D-DE39D2D985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9" name="scary!!.wmv">
            <a:hlinkClick r:id="" action="ppaction://media"/>
          </p:cNvPr>
          <p:cNvPicPr>
            <a:picLocks noRot="1"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9" y="5661025"/>
            <a:ext cx="142875" cy="10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172400" y="6581056"/>
            <a:ext cx="971600" cy="276944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fld id="{F100392D-2435-4637-96D5-89E16A9C0AB7}" type="slidenum">
              <a:rPr lang="en-US" sz="1400">
                <a:cs typeface="Comic Sans MS"/>
              </a:rPr>
              <a:pPr eaLnBrk="0" hangingPunct="0"/>
              <a:t>4</a:t>
            </a:fld>
            <a:endParaRPr lang="en-US" sz="1400" dirty="0">
              <a:cs typeface="Comic Sans M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FE1699-0B8B-4A2E-A529-E023C880F3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957392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fld id="{1C06DAD7-F309-445F-9BCE-8E3048796836}" type="slidenum">
              <a:rPr lang="en-US" sz="1400">
                <a:cs typeface="Comic Sans MS"/>
              </a:rPr>
              <a:pPr eaLnBrk="0" hangingPunct="0"/>
              <a:t>5</a:t>
            </a:fld>
            <a:endParaRPr lang="en-US" sz="1400">
              <a:cs typeface="Comic Sans MS"/>
            </a:endParaRPr>
          </a:p>
        </p:txBody>
      </p:sp>
      <p:pic>
        <p:nvPicPr>
          <p:cNvPr id="3" name="Picture 2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FEBE48F2-DFE8-4BE4-963B-2FB2D4D69C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172400" y="6581056"/>
            <a:ext cx="971600" cy="276944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fld id="{F100392D-2435-4637-96D5-89E16A9C0AB7}" type="slidenum">
              <a:rPr lang="en-US" sz="1400">
                <a:cs typeface="Comic Sans MS"/>
              </a:rPr>
              <a:pPr eaLnBrk="0" hangingPunct="0"/>
              <a:t>6</a:t>
            </a:fld>
            <a:endParaRPr lang="en-US" sz="1400" dirty="0">
              <a:cs typeface="Comic Sans MS"/>
            </a:endParaRPr>
          </a:p>
        </p:txBody>
      </p:sp>
      <p:pic>
        <p:nvPicPr>
          <p:cNvPr id="4" name="Picture 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9017ED24-4F96-4311-A0EB-DE5D7707B5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5452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fld id="{ABE4883E-1405-41FE-B4F1-240EC121804E}" type="slidenum">
              <a:rPr lang="en-GB" sz="1400" smtClean="0">
                <a:cs typeface="Comic Sans MS"/>
              </a:rPr>
              <a:pPr eaLnBrk="0" hangingPunct="0"/>
              <a:t>7</a:t>
            </a:fld>
            <a:endParaRPr lang="en-GB" sz="1400">
              <a:cs typeface="Comic Sans MS"/>
            </a:endParaRPr>
          </a:p>
        </p:txBody>
      </p:sp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A24C2D4B-D6E4-43C6-B36E-BD36ACFED8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5315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</p:spPr>
        <p:txBody>
          <a:bodyPr/>
          <a:lstStyle/>
          <a:p>
            <a:pPr eaLnBrk="0" hangingPunct="0"/>
            <a:fld id="{273FADAC-02BE-40FA-933D-04C4AABD030B}" type="slidenum">
              <a:rPr lang="en-US" sz="1400">
                <a:cs typeface="Comic Sans MS"/>
              </a:rPr>
              <a:pPr eaLnBrk="0" hangingPunct="0"/>
              <a:t>8</a:t>
            </a:fld>
            <a:endParaRPr lang="en-US" sz="1400">
              <a:cs typeface="Comic Sans MS"/>
            </a:endParaRPr>
          </a:p>
        </p:txBody>
      </p:sp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C758C117-53C7-4620-9116-42DF933FF0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5825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fld id="{86C4A165-5730-4B06-84AA-F5459DB87CDC}" type="slidenum">
              <a:rPr lang="en-US" sz="1400">
                <a:cs typeface="Comic Sans MS"/>
              </a:rPr>
              <a:pPr eaLnBrk="0" hangingPunct="0"/>
              <a:t>9</a:t>
            </a:fld>
            <a:endParaRPr lang="en-US" sz="1400">
              <a:cs typeface="Comic Sans M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B7FE38-8C34-406B-AC94-E175FD97C9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Office\Templates\Blank Presentation.pot</Template>
  <TotalTime>5870</TotalTime>
  <Words>878</Words>
  <Application>Microsoft Office PowerPoint</Application>
  <PresentationFormat>On-screen Show (4:3)</PresentationFormat>
  <Paragraphs>45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Times New Roman</vt:lpstr>
      <vt:lpstr>Comic Sans MS</vt:lpstr>
      <vt:lpstr>Calibri</vt:lpstr>
      <vt:lpstr>Microsoft Sans Serif</vt:lpstr>
      <vt:lpstr>Blank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South Wales Police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SWPUSER</dc:creator>
  <cp:lastModifiedBy>MANNON WILLIAMS (LPS SCHOOL LIAISON CO-ORDINATOR)</cp:lastModifiedBy>
  <cp:revision>204</cp:revision>
  <dcterms:created xsi:type="dcterms:W3CDTF">2006-08-28T18:14:02Z</dcterms:created>
  <dcterms:modified xsi:type="dcterms:W3CDTF">2021-10-18T14:25:25Z</dcterms:modified>
  <cp:contentStatus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itusGUID">
    <vt:lpwstr>7cccbc11-88fc-438f-bbf0-bb64cc348346</vt:lpwstr>
  </property>
  <property fmtid="{D5CDD505-2E9C-101B-9397-08002B2CF9AE}" pid="3" name="SWPIL">
    <vt:lpwstr>NOT PROTECTIVELY MARKED</vt:lpwstr>
  </property>
  <property fmtid="{D5CDD505-2E9C-101B-9397-08002B2CF9AE}" pid="4" name="SWPVNV">
    <vt:lpwstr>No Visual Mark</vt:lpwstr>
  </property>
  <property fmtid="{D5CDD505-2E9C-101B-9397-08002B2CF9AE}" pid="5" name="Visibility">
    <vt:lpwstr>NOT VISIBLE</vt:lpwstr>
  </property>
  <property fmtid="{D5CDD505-2E9C-101B-9397-08002B2CF9AE}" pid="6" name="MSIP_Label_1677b0f2-b1ce-46d1-8668-d6acde8963a7_Enabled">
    <vt:lpwstr>true</vt:lpwstr>
  </property>
  <property fmtid="{D5CDD505-2E9C-101B-9397-08002B2CF9AE}" pid="7" name="MSIP_Label_1677b0f2-b1ce-46d1-8668-d6acde8963a7_SetDate">
    <vt:lpwstr>2021-10-04T12:41:17Z</vt:lpwstr>
  </property>
  <property fmtid="{D5CDD505-2E9C-101B-9397-08002B2CF9AE}" pid="8" name="MSIP_Label_1677b0f2-b1ce-46d1-8668-d6acde8963a7_Method">
    <vt:lpwstr>Standard</vt:lpwstr>
  </property>
  <property fmtid="{D5CDD505-2E9C-101B-9397-08002B2CF9AE}" pid="9" name="MSIP_Label_1677b0f2-b1ce-46d1-8668-d6acde8963a7_Name">
    <vt:lpwstr>OFFICIAL</vt:lpwstr>
  </property>
  <property fmtid="{D5CDD505-2E9C-101B-9397-08002B2CF9AE}" pid="10" name="MSIP_Label_1677b0f2-b1ce-46d1-8668-d6acde8963a7_SiteId">
    <vt:lpwstr>4e86b176-a10e-43bd-8d27-927f44d0e665</vt:lpwstr>
  </property>
  <property fmtid="{D5CDD505-2E9C-101B-9397-08002B2CF9AE}" pid="11" name="MSIP_Label_1677b0f2-b1ce-46d1-8668-d6acde8963a7_ActionId">
    <vt:lpwstr>e8f72d04-1dab-4112-8088-4d31c7f34737</vt:lpwstr>
  </property>
  <property fmtid="{D5CDD505-2E9C-101B-9397-08002B2CF9AE}" pid="12" name="MSIP_Label_1677b0f2-b1ce-46d1-8668-d6acde8963a7_ContentBits">
    <vt:lpwstr>0</vt:lpwstr>
  </property>
  <property fmtid="{D5CDD505-2E9C-101B-9397-08002B2CF9AE}" pid="13" name="Classification">
    <vt:lpwstr>OFFICIAL</vt:lpwstr>
  </property>
</Properties>
</file>