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8" r:id="rId11"/>
    <p:sldId id="270" r:id="rId12"/>
    <p:sldId id="267" r:id="rId13"/>
    <p:sldId id="266" r:id="rId14"/>
    <p:sldId id="271" r:id="rId15"/>
    <p:sldId id="272" r:id="rId16"/>
    <p:sldId id="265" r:id="rId17"/>
    <p:sldId id="273" r:id="rId18"/>
    <p:sldId id="274" r:id="rId19"/>
    <p:sldId id="275" r:id="rId20"/>
    <p:sldId id="276" r:id="rId21"/>
    <p:sldId id="277" r:id="rId22"/>
    <p:sldId id="264" r:id="rId23"/>
    <p:sldId id="280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1">
            <a:extLst>
              <a:ext uri="{FF2B5EF4-FFF2-40B4-BE49-F238E27FC236}">
                <a16:creationId xmlns:a16="http://schemas.microsoft.com/office/drawing/2014/main" id="{95F8A9F3-FA68-B84F-89BA-2F4C289E1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46B2AA0D-C709-B343-B6F1-9A062BFB2BC6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C45F930-491E-7C44-AEFA-3FEC02EDC73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ECB66625-4B7D-104D-9701-2DC6856E6E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7B964A8-E66F-B344-B0C9-36CAF5FAE12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FD089CE-0B92-3C4F-8CF7-4EEDE83379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467AF4B0-95F9-E646-88B0-62374620BED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915A30BB-AD20-B543-80DD-84B39565E02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C462741-55C7-AE4C-BA87-CB6471600B1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E79A90F-43A9-E348-BD54-A04615B8776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44FFBA1-B3E2-8148-B2AD-1A5DD0B668D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18587D0-F9DD-8B49-AA55-91B05C0FC74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F0DABE8-3EF4-8A48-BE2C-B1483A66FEC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8E41DED9-F219-4C49-B082-AE1C0AFFF4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7C88339-FA43-A84F-B3B8-8E418000032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C21895B-78EF-5D41-87B6-7CCC42716D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DAEA871-FCBD-4943-A466-54C4EE5E576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B66FCF8-0019-ED46-AE6C-0C27846AC1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B88BD9E-75E3-EB4B-873E-DED1C99D128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5A58096-8061-5B45-AAF3-832B4FA129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7D052D7-8401-F643-BE5D-7DC412A9D15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D32064A-4861-EF40-9403-FD9C41704B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B7B24F28-2A4C-E841-807C-3A0AC8320DC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E6F6C2AD-0FE8-E847-96E1-166FF0DED3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EB9BD53C-F504-2B4A-A6B9-98F96B5B39B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46A702A4-4BC7-9948-B009-846B5BCDD2F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A443217-6D58-F04E-AB24-E31A0C974A1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2514AEFE-2E20-464B-87C6-9B16D11682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7EA73AB-BEFC-EA4D-BC66-CE407FAB75F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AB571ADD-BF06-AE43-B87D-38BE9B7FA47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BE615D3-7B4A-A54E-9C2A-D95A1C8DFDC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5B85F655-A7CC-3548-A416-A14942E51A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8F771AD-E1CF-F04A-9922-86ED5691540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073CB6A-9197-5748-8BF3-758B4378A7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D20B793A-E467-8349-9E4D-F32ED3C0160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F49E5D3-B3CF-A340-A6FD-F7B47E1DCA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84802760-6E19-4E44-8A52-08854832897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00F3B87-FC17-B041-AD9F-9846C47FA05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1A92ECC-EE70-E042-97F0-1D87F57580D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110BD59-4395-154E-9FFD-92657ABDC2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BF0B8CE2-F8D6-724C-8985-A881D71646A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7AAAB10-B4B6-5146-AA72-6D1ABD359C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EF62722-B040-3E4E-B232-3AF0BFA6199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FF63A43C-FA3E-5B4C-BF23-645C3E5A06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934DBBDE-E942-E044-A4BC-5A1CEEA177E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9DB7502-144A-CA41-B168-92327C2F75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A039430-0BEE-0645-BE78-369608E59BF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AA3C969A-F45D-6848-B02D-7F7F7997CD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8981AA3-1944-564F-BF68-72C6A2EE650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154D817-526D-864A-87CB-6A5612CFCB0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16ED5F9-7514-6B49-9D8A-3DC2E0E4BF7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C5AFE17-0355-704F-B813-69F7B11D8C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4C504A8-C1ED-6E41-A636-064C2DA5EA1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4964068E-9B91-7D4A-92C7-2D0BB24FD5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F3DC7847-F203-BE40-95DF-D4E513C9D03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B6BF9B88-4FEA-F647-8E0E-9C2D060343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7D470CD3-BA6E-EE4C-82CB-167D0BC4B06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F2FFE963-7CE5-9340-833E-F8CAA6809E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4F9B05A-AB0E-3C44-8582-CC870D9B11F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39313F97-9D68-E34C-8241-5CD4A56356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650C3D6-63E2-2B4D-BBA4-702283A4DAA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8F24F6C-2495-E44B-92C0-23A9ADBCB0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08162B5-8FBA-C44A-A6F6-6274E6F7588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AF33063-43C3-1045-8C38-EA07DF4AF4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4548E20-F944-9247-B102-7D30634B559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25535C-E2E6-844C-868F-F9BFD528FB4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DD5A6-7305-DF46-82E8-10DEB19D45C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6CF5FB-FD31-464F-A904-02B8495A00D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738C2-B658-3B46-A17C-F4C5C993DE5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36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9FA46C-6F57-5441-B921-4C028315802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CD1A51-C1AC-C547-AFB6-9E468B0BB05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33BE80-C041-1448-9ABF-A490226273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75507-5B49-A442-AA57-70A2C3BED3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573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86DDA5-338E-1D4A-8A55-8BEB3D1841C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8C4182-BFCE-5E45-9F55-994D72D265C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0CB3C0-F125-3D43-AD58-DE014FC173E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13A02-DC1D-0241-9F66-4526F5B21B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8271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6425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F6A47A-6A68-0343-80D1-EB734C434DA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B5CD08F-D4D3-314E-8478-A60F7F33D75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EDB79C-6519-AD43-91C1-7BF66702F20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40FE6-0873-144F-88CF-8BC1E3FF49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432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6425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8722DE7-8978-C741-B745-500C9FB493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B12A05-962C-6245-B7E2-562ED3D426A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657625-F2F4-BD40-A87B-6A1166631DB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ED551-FFE0-494C-AD52-A881D85CB6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437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672809-D368-0045-A238-FFB967DFEEA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171E0-1047-4F48-BF89-5A60D18AD39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14FFC0-BCD8-234C-A58B-C8CA3A7FF20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E48CB-7DC6-654F-A693-57866F7AE1F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077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99C96-0970-394E-A695-A62F64D538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761796-7FD4-9647-BF3F-FB63310DF9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FFF46B-C7C9-A94E-A1E8-2C49E8E5DD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98BF6E-564F-AE4C-B4AB-1859EE9A51C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590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8CB833-AEAE-EC4E-9243-3B286537B1B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B6C608-038F-CB4B-8DDD-A9646AF902A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478BDD0-F24B-3F4F-BE9E-186C481C708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3691F-0A11-F14B-81C8-DF559E2DF1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677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2BB94AB-8D2C-7049-A0EF-EEBCA6A4313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DA474C5-3DC9-7F40-B79B-BB284127D1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65DC5F3-A764-4241-A0B2-FCBB1DA186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BC647-79CB-0547-A516-EF45AFD6982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471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0266D36-066B-7B41-8AB8-D838A265502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3930C9-1C1A-624C-BBEF-9CB3012D68F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798BEB-3193-3248-B139-76A25FF4002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09F5C-E9A7-5545-BF92-3A99AA6C66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054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877ADD2-8E22-1A49-8F7A-FDA08B07A7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D07F1A-1BC9-E648-BE65-7EB724742B5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C9DDCC-0F35-494A-98F3-DA09E2E833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FAD69-DDD5-AF49-9B58-FC67514B1B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4056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11A7184-6172-494F-8D00-E3EC93CAAD5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471D4A8-DAB0-D142-9924-E15EBC88F04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E53F295-0CE4-BA48-8F37-7D2E2C11D9C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5ED355-995C-E446-9169-837C954485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261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81EA31-995B-954B-A471-ACFDB5D0E5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0599037-97F8-324E-B1BD-A0D330FD589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A8AB357-E5D9-8E4D-81CB-15F5247687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D4C6A-CF5F-4544-B119-DD8410D8FB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1143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1EBA2AA-9073-5B4A-970F-4B4B31E9B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2625E27-9756-DB4A-8B87-5C0632077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A8B0849-C0FD-BD44-8054-FE00E316F44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BF4E01-13FF-7344-B0CA-2A05CDECE0E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481149-5372-6945-9959-C3C4D1F9E6A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20673BF-CBE3-FE4B-B9A1-5E3684D9994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B1E968AE-A26E-F041-AF1C-0527D0974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1" name="Text Box 2">
            <a:extLst>
              <a:ext uri="{FF2B5EF4-FFF2-40B4-BE49-F238E27FC236}">
                <a16:creationId xmlns:a16="http://schemas.microsoft.com/office/drawing/2014/main" id="{A7E77BD7-C993-2D47-AB74-5B495D173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619250"/>
            <a:ext cx="734377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7200">
                <a:solidFill>
                  <a:srgbClr val="FFC000"/>
                </a:solidFill>
              </a:rPr>
              <a:t>HAFAU</a:t>
            </a:r>
            <a:r>
              <a:rPr lang="en-GB" altLang="en-US" sz="7200">
                <a:solidFill>
                  <a:srgbClr val="FFFF00"/>
                </a:solidFill>
              </a:rPr>
              <a:t> </a:t>
            </a:r>
            <a:r>
              <a:rPr lang="en-GB" altLang="en-US" sz="7200">
                <a:solidFill>
                  <a:schemeClr val="accent2"/>
                </a:solidFill>
              </a:rPr>
              <a:t>DIOGEL</a:t>
            </a:r>
            <a:endParaRPr lang="en-GB" altLang="en-US" sz="7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1B60846F-0588-AF49-A280-7938EE97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7" name="Picture 3" descr="stones-in-different-formations-can-be-found-dotted-around-the-woodland_the-bivouac">
            <a:extLst>
              <a:ext uri="{FF2B5EF4-FFF2-40B4-BE49-F238E27FC236}">
                <a16:creationId xmlns:a16="http://schemas.microsoft.com/office/drawing/2014/main" id="{A3ADCECB-DC69-BE4E-9F57-01EA0BA6A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11388"/>
            <a:ext cx="6192838" cy="32734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E515FF66-852A-CB48-AD87-D7E10B5DB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" y="549275"/>
            <a:ext cx="75612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4000">
                <a:solidFill>
                  <a:srgbClr val="009900"/>
                </a:solidFill>
              </a:rPr>
              <a:t>Byddwch yn ddiogel. </a:t>
            </a:r>
          </a:p>
          <a:p>
            <a:pPr algn="ctr"/>
            <a:r>
              <a:rPr lang="en-GB" altLang="en-US" sz="4000">
                <a:solidFill>
                  <a:srgbClr val="009900"/>
                </a:solidFill>
              </a:rPr>
              <a:t>Cadwch at y llwybr.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3C1E25C-1013-244A-AF9E-09109CA30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 descr="ParentGuideC">
            <a:extLst>
              <a:ext uri="{FF2B5EF4-FFF2-40B4-BE49-F238E27FC236}">
                <a16:creationId xmlns:a16="http://schemas.microsoft.com/office/drawing/2014/main" id="{890B90F0-8BFF-8341-B5CF-CF0CFA5D9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4032250" cy="51847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1D0D0559-3FE3-5045-B252-B3393B2FF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765175"/>
            <a:ext cx="29527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009900"/>
                </a:solidFill>
              </a:rPr>
              <a:t>Byddwch yn ddiogel. Cadwch ar y ddaear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1B74C0E-D2A5-5043-92F9-76D5D27C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5" name="Picture 3" descr="half-term-c-national-trust-images-john-millar">
            <a:extLst>
              <a:ext uri="{FF2B5EF4-FFF2-40B4-BE49-F238E27FC236}">
                <a16:creationId xmlns:a16="http://schemas.microsoft.com/office/drawing/2014/main" id="{55B1294F-7C24-5D42-A3EB-8203C2A2A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49275"/>
            <a:ext cx="3743325" cy="51117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6">
            <a:extLst>
              <a:ext uri="{FF2B5EF4-FFF2-40B4-BE49-F238E27FC236}">
                <a16:creationId xmlns:a16="http://schemas.microsoft.com/office/drawing/2014/main" id="{B8DD240C-DBE1-B54D-B8C5-C2E237DBC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52513"/>
            <a:ext cx="338455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rgbClr val="009900"/>
                </a:solidFill>
              </a:rPr>
              <a:t>Byddwch yn ddiogel.</a:t>
            </a:r>
          </a:p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rgbClr val="009900"/>
                </a:solidFill>
              </a:rPr>
              <a:t>Byddwch yn ofalus pan yn chwarae ger nentydd.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77337452-19DC-A64F-952C-FABA681B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39" name="Picture 5" descr="dringo ffenscoed">
            <a:extLst>
              <a:ext uri="{FF2B5EF4-FFF2-40B4-BE49-F238E27FC236}">
                <a16:creationId xmlns:a16="http://schemas.microsoft.com/office/drawing/2014/main" id="{B52684E0-DBDC-D84C-A7DB-3CAA4D22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49275"/>
            <a:ext cx="4392613" cy="51847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7">
            <a:extLst>
              <a:ext uri="{FF2B5EF4-FFF2-40B4-BE49-F238E27FC236}">
                <a16:creationId xmlns:a16="http://schemas.microsoft.com/office/drawing/2014/main" id="{D667F335-D339-884A-A13E-457AD05D8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836613"/>
            <a:ext cx="295116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009900"/>
                </a:solidFill>
              </a:rPr>
              <a:t>Byddwch yn ddiogel. Byddwch yn ofalus pan yn  dringo giatiau.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AA57915-5457-8E48-9F1E-30CBD1644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3" name="Picture 3" descr="fishcreekkids">
            <a:extLst>
              <a:ext uri="{FF2B5EF4-FFF2-40B4-BE49-F238E27FC236}">
                <a16:creationId xmlns:a16="http://schemas.microsoft.com/office/drawing/2014/main" id="{0D83AD0B-B298-8345-A8E3-75CF1209E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6250"/>
            <a:ext cx="3095625" cy="525780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EE0894EE-0151-1140-A629-33FE03F35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96925"/>
            <a:ext cx="43926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>
                <a:solidFill>
                  <a:schemeClr val="accent2"/>
                </a:solidFill>
              </a:rPr>
              <a:t>Byddwch yn ddiogel. Cadwch i ffwrdd o lynoedd a phyllau dŵr.</a:t>
            </a:r>
            <a:endParaRPr lang="en-GB" altLang="en-US">
              <a:solidFill>
                <a:schemeClr val="accent2"/>
              </a:solidFill>
            </a:endParaRPr>
          </a:p>
        </p:txBody>
      </p:sp>
      <p:pic>
        <p:nvPicPr>
          <p:cNvPr id="15365" name="Picture 5" descr="3_boys_pond_497x330">
            <a:extLst>
              <a:ext uri="{FF2B5EF4-FFF2-40B4-BE49-F238E27FC236}">
                <a16:creationId xmlns:a16="http://schemas.microsoft.com/office/drawing/2014/main" id="{F1E5BFE2-B965-DE43-8DC7-77B705C34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57563"/>
            <a:ext cx="3887788" cy="23764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137F56F-ACDA-AC49-909C-1DC407AF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97BB167B-7A95-144E-A60D-84897A3C8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125538"/>
            <a:ext cx="348297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chemeClr val="accent2"/>
                </a:solidFill>
              </a:rPr>
              <a:t>Byddwch yn ddiogel. Cadwch i ffwrdd o afonydd.</a:t>
            </a:r>
          </a:p>
        </p:txBody>
      </p:sp>
      <p:pic>
        <p:nvPicPr>
          <p:cNvPr id="16388" name="Picture 6" descr="walkingByRiver">
            <a:extLst>
              <a:ext uri="{FF2B5EF4-FFF2-40B4-BE49-F238E27FC236}">
                <a16:creationId xmlns:a16="http://schemas.microsoft.com/office/drawing/2014/main" id="{46523A00-F909-F741-9F8A-C205977EC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101975"/>
            <a:ext cx="3836987" cy="23860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7" descr="river">
            <a:extLst>
              <a:ext uri="{FF2B5EF4-FFF2-40B4-BE49-F238E27FC236}">
                <a16:creationId xmlns:a16="http://schemas.microsoft.com/office/drawing/2014/main" id="{BE64A83B-5D52-4D43-A279-1C135F99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765175"/>
            <a:ext cx="3841750" cy="22320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6FD5AB96-AFEE-8445-AFBD-6539CB2EA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4" descr="boating lake">
            <a:extLst>
              <a:ext uri="{FF2B5EF4-FFF2-40B4-BE49-F238E27FC236}">
                <a16:creationId xmlns:a16="http://schemas.microsoft.com/office/drawing/2014/main" id="{CA05AC98-58AA-BE41-92DB-7E4E591C2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76250"/>
            <a:ext cx="5041900" cy="51847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5">
            <a:extLst>
              <a:ext uri="{FF2B5EF4-FFF2-40B4-BE49-F238E27FC236}">
                <a16:creationId xmlns:a16="http://schemas.microsoft.com/office/drawing/2014/main" id="{D0A18513-8D0F-4D40-AD3A-49683A206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92150"/>
            <a:ext cx="28813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accent2"/>
                </a:solidFill>
              </a:rPr>
              <a:t>Byddwch yn ddiogel ar lyn cychod.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984934F-6965-4849-9F23-55C597E8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5" name="Picture 3" descr="quarry">
            <a:extLst>
              <a:ext uri="{FF2B5EF4-FFF2-40B4-BE49-F238E27FC236}">
                <a16:creationId xmlns:a16="http://schemas.microsoft.com/office/drawing/2014/main" id="{02429574-003D-FD44-8E5E-5E6A10F5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49275"/>
            <a:ext cx="4319588" cy="51847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11" descr="_68263936_quarry2">
            <a:extLst>
              <a:ext uri="{FF2B5EF4-FFF2-40B4-BE49-F238E27FC236}">
                <a16:creationId xmlns:a16="http://schemas.microsoft.com/office/drawing/2014/main" id="{84615764-B7D2-3846-830C-1DA19E4E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3240087" cy="20891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13">
            <a:extLst>
              <a:ext uri="{FF2B5EF4-FFF2-40B4-BE49-F238E27FC236}">
                <a16:creationId xmlns:a16="http://schemas.microsoft.com/office/drawing/2014/main" id="{35D0B67F-C95A-384A-8B41-5644E1524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549275"/>
            <a:ext cx="338455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chemeClr val="accent2"/>
                </a:solidFill>
              </a:rPr>
              <a:t>Byddwch yn ddiogel. Cadwch yn glir o byllau chwarel.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4080A619-9A4C-814B-8710-8B2787E0C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59" name="Picture 4" descr="cathedralcave-4121002">
            <a:extLst>
              <a:ext uri="{FF2B5EF4-FFF2-40B4-BE49-F238E27FC236}">
                <a16:creationId xmlns:a16="http://schemas.microsoft.com/office/drawing/2014/main" id="{D9E84FF3-B6AA-C34B-BA59-87EEF5C7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528888"/>
            <a:ext cx="4032250" cy="320516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5" descr="beic a chwarel">
            <a:extLst>
              <a:ext uri="{FF2B5EF4-FFF2-40B4-BE49-F238E27FC236}">
                <a16:creationId xmlns:a16="http://schemas.microsoft.com/office/drawing/2014/main" id="{1F829DEC-46C1-BF47-8B7B-6611D27EA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28888"/>
            <a:ext cx="3600450" cy="320516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6">
            <a:extLst>
              <a:ext uri="{FF2B5EF4-FFF2-40B4-BE49-F238E27FC236}">
                <a16:creationId xmlns:a16="http://schemas.microsoft.com/office/drawing/2014/main" id="{771BD5BB-8AD9-BE43-B4DC-DEEBFC8C8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04813"/>
            <a:ext cx="75612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chemeClr val="accent2"/>
                </a:solidFill>
              </a:rPr>
              <a:t>Byddwch yn ddiogel i ffwrdd o ogofâu a chwareli ochrau serth.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31AC597F-C3D4-DD4F-BBC5-EAA77EC8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BD3C7BF2-73D0-B441-A034-E609C1FE5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57563"/>
            <a:ext cx="3240088" cy="2376487"/>
          </a:xfrm>
          <a:prstGeom prst="rect">
            <a:avLst/>
          </a:prstGeom>
          <a:noFill/>
          <a:ln w="25527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5">
            <a:extLst>
              <a:ext uri="{FF2B5EF4-FFF2-40B4-BE49-F238E27FC236}">
                <a16:creationId xmlns:a16="http://schemas.microsoft.com/office/drawing/2014/main" id="{C8E4AD46-1F6C-9144-A905-8C09EA1B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81300"/>
            <a:ext cx="4464050" cy="2938463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476EFFDD-B0CD-F340-B303-8E26BCCC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76250"/>
            <a:ext cx="4464050" cy="2611438"/>
          </a:xfrm>
          <a:prstGeom prst="rect">
            <a:avLst/>
          </a:prstGeom>
          <a:noFill/>
          <a:ln w="25527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7">
            <a:extLst>
              <a:ext uri="{FF2B5EF4-FFF2-40B4-BE49-F238E27FC236}">
                <a16:creationId xmlns:a16="http://schemas.microsoft.com/office/drawing/2014/main" id="{07858E3D-C7B6-224A-8098-F2A4CE5FF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20713"/>
            <a:ext cx="3168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CC00"/>
                </a:solidFill>
              </a:rPr>
              <a:t>Byddwch yn ddiogel ar y traeth.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62A4D0F0-C39C-274A-932B-B173736F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DB93A616-B9E1-D045-9C5F-AD6571E81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632700" cy="1512887"/>
          </a:xfrm>
        </p:spPr>
        <p:txBody>
          <a:bodyPr tIns="45000" bIns="45000" anchor="t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>
                <a:solidFill>
                  <a:srgbClr val="993300"/>
                </a:solidFill>
                <a:latin typeface="Comic Sans MS" panose="030F0902030302020204" pitchFamily="66" charset="0"/>
              </a:rPr>
              <a:t>Byddwch yn ddiogel ar y fferm.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1B8DA4A-2BE5-9746-9180-B07E24E1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44675"/>
            <a:ext cx="4176713" cy="3744913"/>
          </a:xfrm>
          <a:prstGeom prst="rect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6BFA2C8-AF56-9D4C-9574-648C63CB7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820D95E2-79AA-444F-8E03-75935A41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3630613"/>
            <a:ext cx="3455987" cy="1957387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A36A6C34-2A95-6244-BC7D-669375CDA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08275"/>
            <a:ext cx="3240087" cy="2870200"/>
          </a:xfrm>
          <a:prstGeom prst="rect">
            <a:avLst/>
          </a:prstGeom>
          <a:noFill/>
          <a:ln w="382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39F4DF64-CF07-BB46-AB5E-AF99E0BFC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49275"/>
            <a:ext cx="48244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000">
                <a:solidFill>
                  <a:srgbClr val="FFCC00"/>
                </a:solidFill>
              </a:rPr>
              <a:t>Byddwch yn ddiogel. Arhoswch gyda’ch Tad a’ch Mam.</a:t>
            </a:r>
            <a:endParaRPr lang="en-GB" altLang="en-US">
              <a:solidFill>
                <a:srgbClr val="FFCC00"/>
              </a:solidFill>
            </a:endParaRPr>
          </a:p>
        </p:txBody>
      </p:sp>
      <p:pic>
        <p:nvPicPr>
          <p:cNvPr id="21510" name="Picture 7" descr="majorca-family-holidays">
            <a:extLst>
              <a:ext uri="{FF2B5EF4-FFF2-40B4-BE49-F238E27FC236}">
                <a16:creationId xmlns:a16="http://schemas.microsoft.com/office/drawing/2014/main" id="{CFCF37C1-BEB7-9B40-9F47-881460789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3048000" cy="18764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FCDE89D-4B1B-3E42-9612-DE1EEEC7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6E997F20-2B8D-164A-8F55-B71203DD7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620713"/>
            <a:ext cx="7416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4000">
                <a:solidFill>
                  <a:srgbClr val="FFCC00"/>
                </a:solidFill>
              </a:rPr>
              <a:t>Byddwch yn ddiogel. </a:t>
            </a:r>
          </a:p>
          <a:p>
            <a:pPr algn="ctr" eaLnBrk="1" hangingPunct="1">
              <a:buClrTx/>
              <a:buFontTx/>
              <a:buNone/>
            </a:pPr>
            <a:r>
              <a:rPr lang="en-GB" altLang="en-US" sz="4000">
                <a:solidFill>
                  <a:srgbClr val="FFCC00"/>
                </a:solidFill>
              </a:rPr>
              <a:t>Arhoswch yn y dŵr bas.</a:t>
            </a: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017E83EE-4CC8-FD46-8F54-CCDA4444A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76475"/>
            <a:ext cx="3598862" cy="2016125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B05EF46A-706C-C44F-9243-6D0F5DF83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60800"/>
            <a:ext cx="3671888" cy="1873250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7">
            <a:extLst>
              <a:ext uri="{FF2B5EF4-FFF2-40B4-BE49-F238E27FC236}">
                <a16:creationId xmlns:a16="http://schemas.microsoft.com/office/drawing/2014/main" id="{BDB1FF1A-7C0F-BB4E-B6F6-D3017B1C5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276475"/>
            <a:ext cx="2016125" cy="3457575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8" descr="life guard beach">
            <a:extLst>
              <a:ext uri="{FF2B5EF4-FFF2-40B4-BE49-F238E27FC236}">
                <a16:creationId xmlns:a16="http://schemas.microsoft.com/office/drawing/2014/main" id="{91E5248A-6C58-9B44-83E9-B6488668D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76475"/>
            <a:ext cx="2736850" cy="34575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2496BB6-2D38-0F48-A962-A6C0DF05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5" name="Picture 6">
            <a:extLst>
              <a:ext uri="{FF2B5EF4-FFF2-40B4-BE49-F238E27FC236}">
                <a16:creationId xmlns:a16="http://schemas.microsoft.com/office/drawing/2014/main" id="{5F16F219-977B-6547-923F-253BA2B9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997200"/>
            <a:ext cx="4319587" cy="2736850"/>
          </a:xfrm>
          <a:prstGeom prst="rect">
            <a:avLst/>
          </a:prstGeom>
          <a:noFill/>
          <a:ln w="18923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5EB36049-3B39-974A-B668-77F7EC83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49275"/>
            <a:ext cx="4248150" cy="2655888"/>
          </a:xfrm>
          <a:prstGeom prst="rect">
            <a:avLst/>
          </a:prstGeom>
          <a:noFill/>
          <a:ln w="1917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7">
            <a:extLst>
              <a:ext uri="{FF2B5EF4-FFF2-40B4-BE49-F238E27FC236}">
                <a16:creationId xmlns:a16="http://schemas.microsoft.com/office/drawing/2014/main" id="{33B480BA-5F91-F441-8D78-2E0A2F0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98475"/>
            <a:ext cx="33845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4000">
                <a:solidFill>
                  <a:srgbClr val="FFC000"/>
                </a:solidFill>
              </a:rPr>
              <a:t>Byddwch yn ddiogel. Cadwch i ffwrdd o’r creigiau.</a:t>
            </a:r>
            <a:endParaRPr lang="en-GB" altLang="en-US">
              <a:solidFill>
                <a:srgbClr val="FFC000"/>
              </a:solidFill>
            </a:endParaRPr>
          </a:p>
        </p:txBody>
      </p:sp>
      <p:pic>
        <p:nvPicPr>
          <p:cNvPr id="23558" name="Picture 8">
            <a:extLst>
              <a:ext uri="{FF2B5EF4-FFF2-40B4-BE49-F238E27FC236}">
                <a16:creationId xmlns:a16="http://schemas.microsoft.com/office/drawing/2014/main" id="{730DB2B3-2957-DD46-BBB0-DCD6955E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2808288" cy="1655762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933DE6A-50B0-EC4C-86D7-C332D7CCC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79" name="Picture 3" descr="cliff">
            <a:extLst>
              <a:ext uri="{FF2B5EF4-FFF2-40B4-BE49-F238E27FC236}">
                <a16:creationId xmlns:a16="http://schemas.microsoft.com/office/drawing/2014/main" id="{BB824733-8A11-9A48-80C7-69697D14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46375"/>
            <a:ext cx="3168650" cy="3022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5616B28D-0E45-FA43-A6EE-912725F7D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476250"/>
            <a:ext cx="2193925" cy="5257800"/>
          </a:xfrm>
          <a:prstGeom prst="rect">
            <a:avLst/>
          </a:prstGeom>
          <a:noFill/>
          <a:ln w="1917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382B8FCA-693A-8F43-BF85-575BD2EC8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20713"/>
            <a:ext cx="316865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CC00"/>
                </a:solidFill>
              </a:rPr>
              <a:t>Byddwch yn ddiogel. Arhoswch i ffwrdd ô’r clogwyni.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8B9FFF8-A6DD-6647-8F59-C87AAFAF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0"/>
            <a:ext cx="914400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8DBEF566-B95D-F643-AC15-44A9E6A3B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2160588"/>
          </a:xfrm>
        </p:spPr>
        <p:txBody>
          <a:bodyPr tIns="45000" bIns="45000" anchor="t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>
                <a:solidFill>
                  <a:srgbClr val="FFCC00"/>
                </a:solidFill>
                <a:latin typeface="Comic Sans MS" panose="030F0902030302020204" pitchFamily="66" charset="0"/>
              </a:rPr>
              <a:t>Byddwch yn ddiogel.</a:t>
            </a:r>
            <a:br>
              <a:rPr lang="en-US" altLang="en-US">
                <a:solidFill>
                  <a:srgbClr val="FFCC00"/>
                </a:solidFill>
                <a:latin typeface="Comic Sans MS" panose="030F0902030302020204" pitchFamily="66" charset="0"/>
              </a:rPr>
            </a:br>
            <a:r>
              <a:rPr lang="en-US" altLang="en-US">
                <a:solidFill>
                  <a:srgbClr val="FFCC00"/>
                </a:solidFill>
                <a:latin typeface="Comic Sans MS" panose="030F0902030302020204" pitchFamily="66" charset="0"/>
              </a:rPr>
              <a:t>Gwisgwch</a:t>
            </a:r>
            <a:endParaRPr lang="en-US" altLang="en-US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1B0EBE5D-EE20-B144-8962-D18C6276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3694112" cy="3140075"/>
          </a:xfrm>
          <a:prstGeom prst="rect">
            <a:avLst/>
          </a:prstGeom>
          <a:noFill/>
          <a:ln w="3187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023F8743-3F5A-854B-BF0D-8CEC2CCB7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57338"/>
            <a:ext cx="3887788" cy="2519362"/>
          </a:xfrm>
          <a:prstGeom prst="rect">
            <a:avLst/>
          </a:prstGeom>
          <a:noFill/>
          <a:ln w="3187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DED91D97-E9FC-7C4E-987E-B6717FDEF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868863"/>
            <a:ext cx="381476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3200" b="1">
                <a:solidFill>
                  <a:srgbClr val="FFCC00"/>
                </a:solidFill>
              </a:rPr>
              <a:t>eli haul!</a:t>
            </a: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9323D5B4-F781-614D-8675-CF347D932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4221163"/>
            <a:ext cx="35274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3200" b="1">
                <a:solidFill>
                  <a:srgbClr val="FFCC00"/>
                </a:solidFill>
              </a:rPr>
              <a:t>sbectol haul!</a:t>
            </a:r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7F5DEDFA-F300-1648-BF97-495BB839B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4581525"/>
            <a:ext cx="11525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3200" b="1">
                <a:solidFill>
                  <a:srgbClr val="FFCC00"/>
                </a:solidFill>
              </a:rPr>
              <a:t>het!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876DA501-C392-9740-A182-7B2DC9A3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A85BBF10-27EB-244E-903E-349755DAA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0713"/>
            <a:ext cx="6264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Byddwch yn ddiogel.</a:t>
            </a:r>
          </a:p>
          <a:p>
            <a:r>
              <a:rPr lang="en-GB" altLang="en-US">
                <a:solidFill>
                  <a:schemeClr val="tx1"/>
                </a:solidFill>
              </a:rPr>
              <a:t>Arhoswch yn ddiogel pan allan.</a:t>
            </a:r>
          </a:p>
        </p:txBody>
      </p:sp>
      <p:pic>
        <p:nvPicPr>
          <p:cNvPr id="26628" name="Picture 5" descr="town3">
            <a:extLst>
              <a:ext uri="{FF2B5EF4-FFF2-40B4-BE49-F238E27FC236}">
                <a16:creationId xmlns:a16="http://schemas.microsoft.com/office/drawing/2014/main" id="{A88BE96D-3DEC-194E-A6EA-37BFC4F7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133600"/>
            <a:ext cx="3979863" cy="36004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6" descr="1280px-Osmotherley-village-centre">
            <a:extLst>
              <a:ext uri="{FF2B5EF4-FFF2-40B4-BE49-F238E27FC236}">
                <a16:creationId xmlns:a16="http://schemas.microsoft.com/office/drawing/2014/main" id="{90227A1B-E9EA-CA48-BA74-17608736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68638"/>
            <a:ext cx="3325812" cy="25209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EBBAEDED-5D55-4340-AF94-B69D8D5A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1" name="Picture 4" descr="_dref">
            <a:extLst>
              <a:ext uri="{FF2B5EF4-FFF2-40B4-BE49-F238E27FC236}">
                <a16:creationId xmlns:a16="http://schemas.microsoft.com/office/drawing/2014/main" id="{4C2EE4C6-FA5A-0F4C-940C-2A4D900ED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2447925" cy="30464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5" descr="crossing-3-350341">
            <a:extLst>
              <a:ext uri="{FF2B5EF4-FFF2-40B4-BE49-F238E27FC236}">
                <a16:creationId xmlns:a16="http://schemas.microsoft.com/office/drawing/2014/main" id="{ACD38E43-79AF-EF46-B761-175FD0210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49275"/>
            <a:ext cx="2735262" cy="26638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6">
            <a:extLst>
              <a:ext uri="{FF2B5EF4-FFF2-40B4-BE49-F238E27FC236}">
                <a16:creationId xmlns:a16="http://schemas.microsoft.com/office/drawing/2014/main" id="{92498002-0F2D-4944-9C9D-B1B2530A9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4813"/>
            <a:ext cx="42481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Byddwch yn ddiogel wrth groesi’r ffordd.</a:t>
            </a:r>
          </a:p>
        </p:txBody>
      </p:sp>
      <p:pic>
        <p:nvPicPr>
          <p:cNvPr id="27654" name="Picture 8" descr="lol">
            <a:extLst>
              <a:ext uri="{FF2B5EF4-FFF2-40B4-BE49-F238E27FC236}">
                <a16:creationId xmlns:a16="http://schemas.microsoft.com/office/drawing/2014/main" id="{FB15CD88-35A7-A544-84D4-20607EED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84538"/>
            <a:ext cx="3600450" cy="2438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5492EB4E-1551-4742-A9CC-68ACBABD6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5" name="Picture 5" descr="crowded_pavement">
            <a:extLst>
              <a:ext uri="{FF2B5EF4-FFF2-40B4-BE49-F238E27FC236}">
                <a16:creationId xmlns:a16="http://schemas.microsoft.com/office/drawing/2014/main" id="{73319992-E179-6440-8B97-C2C40769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08275"/>
            <a:ext cx="3743325" cy="2952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102384-F694-AE4B-A947-04540F0E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20713"/>
            <a:ext cx="2952750" cy="208756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09E4C34-3B28-B446-B43F-8B35FBC31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2952750" cy="25923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ext Box 8">
            <a:extLst>
              <a:ext uri="{FF2B5EF4-FFF2-40B4-BE49-F238E27FC236}">
                <a16:creationId xmlns:a16="http://schemas.microsoft.com/office/drawing/2014/main" id="{2BD0CC9F-63F2-C146-A080-C83005528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49275"/>
            <a:ext cx="44640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Byddwch yn ddiogel ar y stryd.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ECB0EAAA-D1AA-494A-A06A-19C52446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699" name="Picture 4" descr="Bike_course__2011_group_facing_web_large">
            <a:extLst>
              <a:ext uri="{FF2B5EF4-FFF2-40B4-BE49-F238E27FC236}">
                <a16:creationId xmlns:a16="http://schemas.microsoft.com/office/drawing/2014/main" id="{A8721CBC-442C-F843-A331-278C1BFB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3816350" cy="25209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5">
            <a:extLst>
              <a:ext uri="{FF2B5EF4-FFF2-40B4-BE49-F238E27FC236}">
                <a16:creationId xmlns:a16="http://schemas.microsoft.com/office/drawing/2014/main" id="{6CFE459B-87A6-9540-9D36-EB7D0AB9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84188"/>
            <a:ext cx="40322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Byddwch yn ddiogel. Beiciwch mewn lle diogel.</a:t>
            </a:r>
          </a:p>
        </p:txBody>
      </p:sp>
      <p:pic>
        <p:nvPicPr>
          <p:cNvPr id="29701" name="Picture 6">
            <a:extLst>
              <a:ext uri="{FF2B5EF4-FFF2-40B4-BE49-F238E27FC236}">
                <a16:creationId xmlns:a16="http://schemas.microsoft.com/office/drawing/2014/main" id="{C2121BD3-F463-FA48-A535-206DD9585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6250"/>
            <a:ext cx="3527425" cy="52578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92C131EC-3F91-D34E-AE78-3853B3824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3" name="Picture 3" descr="jennifer_shopping">
            <a:extLst>
              <a:ext uri="{FF2B5EF4-FFF2-40B4-BE49-F238E27FC236}">
                <a16:creationId xmlns:a16="http://schemas.microsoft.com/office/drawing/2014/main" id="{D7A0961F-A22A-594A-823A-CE6CD43AA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95488"/>
            <a:ext cx="3743325" cy="3810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3CC1B09C-BC86-DE42-97CA-3A00DC9C9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9275"/>
            <a:ext cx="74898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Byddwch yn ddiogel </a:t>
            </a:r>
          </a:p>
          <a:p>
            <a:pPr algn="ctr"/>
            <a:r>
              <a:rPr lang="en-GB" altLang="en-US">
                <a:solidFill>
                  <a:schemeClr val="tx1"/>
                </a:solidFill>
              </a:rPr>
              <a:t>pan yn siopa</a:t>
            </a:r>
          </a:p>
        </p:txBody>
      </p:sp>
      <p:pic>
        <p:nvPicPr>
          <p:cNvPr id="30725" name="Picture 5" descr="king st">
            <a:extLst>
              <a:ext uri="{FF2B5EF4-FFF2-40B4-BE49-F238E27FC236}">
                <a16:creationId xmlns:a16="http://schemas.microsoft.com/office/drawing/2014/main" id="{785BC175-7C30-2B4C-9AC4-FD690472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95488"/>
            <a:ext cx="3960813" cy="3810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73500E2F-18A0-A347-8A79-7937BB105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71913D52-30C7-F44C-9C50-E1BBF36030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2925" y="514350"/>
            <a:ext cx="7559675" cy="719138"/>
          </a:xfrm>
        </p:spPr>
        <p:txBody>
          <a:bodyPr tIns="45000" bIns="45000" anchor="t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3600" b="1">
                <a:solidFill>
                  <a:srgbClr val="993300"/>
                </a:solidFill>
                <a:latin typeface="Comic Sans MS" panose="030F0902030302020204" pitchFamily="66" charset="0"/>
              </a:rPr>
              <a:t>Byddwch yn ddiogel. Gofynnwch </a:t>
            </a:r>
            <a:br>
              <a:rPr lang="en-US" altLang="en-US" sz="4000" b="1">
                <a:solidFill>
                  <a:srgbClr val="993300"/>
                </a:solidFill>
                <a:latin typeface="Comic Sans MS" panose="030F0902030302020204" pitchFamily="66" charset="0"/>
              </a:rPr>
            </a:br>
            <a:r>
              <a:rPr lang="en-US" altLang="en-US" sz="4000" b="1">
                <a:solidFill>
                  <a:srgbClr val="993300"/>
                </a:solidFill>
                <a:latin typeface="Comic Sans MS" panose="030F0902030302020204" pitchFamily="66" charset="0"/>
              </a:rPr>
              <a:t>                  </a:t>
            </a:r>
            <a:r>
              <a:rPr lang="en-US" altLang="en-US" sz="3600" b="1">
                <a:solidFill>
                  <a:srgbClr val="993300"/>
                </a:solidFill>
                <a:latin typeface="Comic Sans MS" panose="030F0902030302020204" pitchFamily="66" charset="0"/>
              </a:rPr>
              <a:t>cyn cyffwrdd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FA54CEF-8D5C-FB4C-9889-EEE150CE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1916113"/>
            <a:ext cx="2663825" cy="1644650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2CB06C10-9577-884B-8742-EAAC92B2A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84538"/>
            <a:ext cx="4967288" cy="2449512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33C632C-2D95-AD48-B7A2-28FB9A87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808288" cy="2808288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79CD462B-7125-3B41-A07C-A42D64C89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2808288" cy="1655762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497A5C0-EE8D-D64A-A5CB-C6D774E1D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773238"/>
            <a:ext cx="2232025" cy="1655762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64DCC423-09D3-BB47-B824-D3FFFD8EC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47" name="Picture 3" descr="hand-swinging">
            <a:extLst>
              <a:ext uri="{FF2B5EF4-FFF2-40B4-BE49-F238E27FC236}">
                <a16:creationId xmlns:a16="http://schemas.microsoft.com/office/drawing/2014/main" id="{FC0220AC-4DA1-0B4C-A0CC-CD60B69C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36838"/>
            <a:ext cx="3600450" cy="30241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n-playground-in-park">
            <a:extLst>
              <a:ext uri="{FF2B5EF4-FFF2-40B4-BE49-F238E27FC236}">
                <a16:creationId xmlns:a16="http://schemas.microsoft.com/office/drawing/2014/main" id="{8DFE81DD-774D-2F43-85A6-399FD947F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838"/>
            <a:ext cx="3529012" cy="30241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>
            <a:extLst>
              <a:ext uri="{FF2B5EF4-FFF2-40B4-BE49-F238E27FC236}">
                <a16:creationId xmlns:a16="http://schemas.microsoft.com/office/drawing/2014/main" id="{877E207D-A800-734A-80C6-7613CAEB0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908050"/>
            <a:ext cx="75596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Byddwch yn ddiogel yn y lle chwarae.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AA03AEC-2943-C442-9EB6-C931DDE3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kids_street">
            <a:extLst>
              <a:ext uri="{FF2B5EF4-FFF2-40B4-BE49-F238E27FC236}">
                <a16:creationId xmlns:a16="http://schemas.microsoft.com/office/drawing/2014/main" id="{AD04B6FE-7AFE-574E-B3A9-C33D3A0ED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41438"/>
            <a:ext cx="4291013" cy="39592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CD29A3E9-B05C-C648-85DF-C972E1B8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92150"/>
            <a:ext cx="295116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Byddwch yn ddiogel. Cofiwch chwarae mewn lleoedd diogel.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FF2FD76E-32D6-1A44-8BA8-C56FE22B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62015040-3B2B-5F4F-8B2A-68214C9CB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594600" cy="2303462"/>
          </a:xfrm>
        </p:spPr>
        <p:txBody>
          <a:bodyPr tIns="45000" bIns="45000" anchor="t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3200" b="1">
                <a:solidFill>
                  <a:srgbClr val="993300"/>
                </a:solidFill>
                <a:latin typeface="Comic Sans MS" panose="030F0902030302020204" pitchFamily="66" charset="0"/>
              </a:rPr>
              <a:t>Byddwch yn ddiogel. </a:t>
            </a:r>
            <a:br>
              <a:rPr lang="en-US" altLang="en-US" sz="3200" b="1">
                <a:solidFill>
                  <a:srgbClr val="993300"/>
                </a:solidFill>
                <a:latin typeface="Comic Sans MS" panose="030F0902030302020204" pitchFamily="66" charset="0"/>
              </a:rPr>
            </a:br>
            <a:r>
              <a:rPr lang="en-US" altLang="en-US" sz="3200" b="1">
                <a:solidFill>
                  <a:srgbClr val="993300"/>
                </a:solidFill>
                <a:latin typeface="Comic Sans MS" panose="030F0902030302020204" pitchFamily="66" charset="0"/>
              </a:rPr>
              <a:t>Golchwch eich dwylo.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FC2634C-5B29-E045-B251-A4D52804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465263"/>
            <a:ext cx="2611438" cy="2114550"/>
          </a:xfrm>
          <a:prstGeom prst="rect">
            <a:avLst/>
          </a:prstGeom>
          <a:noFill/>
          <a:ln w="2209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6">
            <a:extLst>
              <a:ext uri="{FF2B5EF4-FFF2-40B4-BE49-F238E27FC236}">
                <a16:creationId xmlns:a16="http://schemas.microsoft.com/office/drawing/2014/main" id="{954DC4BC-C30B-5E48-9747-88D10133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60500"/>
            <a:ext cx="3365500" cy="2143125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0F89A1E0-D606-6C4D-89EE-C77A65766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60500"/>
            <a:ext cx="1617663" cy="2362200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9CB0837D-2678-C844-892F-62FED33BE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57563"/>
            <a:ext cx="3590925" cy="2557462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9">
            <a:extLst>
              <a:ext uri="{FF2B5EF4-FFF2-40B4-BE49-F238E27FC236}">
                <a16:creationId xmlns:a16="http://schemas.microsoft.com/office/drawing/2014/main" id="{18CD8351-24C4-2E42-97AC-F4E80E87E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57563"/>
            <a:ext cx="4027487" cy="2592387"/>
          </a:xfrm>
          <a:prstGeom prst="rect">
            <a:avLst/>
          </a:prstGeom>
          <a:noFill/>
          <a:ln w="2209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A9D10EA6-0322-0D4B-B404-5DBC89B9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B3800D65-9C7B-1041-AF93-C7ECAFA5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3097212" cy="2870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427FB47-9A0B-D44A-9AED-B7448ED7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2663825" cy="28844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F902196-5301-A44E-A4E3-EFD8198D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6250"/>
            <a:ext cx="2592388" cy="23764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FFC04-FF7F-6B47-96C5-1F2DD3143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52738"/>
            <a:ext cx="1871663" cy="28813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Text Box 7">
            <a:extLst>
              <a:ext uri="{FF2B5EF4-FFF2-40B4-BE49-F238E27FC236}">
                <a16:creationId xmlns:a16="http://schemas.microsoft.com/office/drawing/2014/main" id="{479230F2-FF10-164C-83BB-0BC4C5516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836613"/>
            <a:ext cx="4967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66364B7C-CC61-C34A-A265-E178EB65F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787400"/>
            <a:ext cx="49688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>
                <a:solidFill>
                  <a:srgbClr val="993300"/>
                </a:solidFill>
              </a:rPr>
              <a:t>Byddwch yn ddiogel. Cadwch yn ddigon pell wrth beirianwaith.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A85E899B-4761-0C4E-92AB-459853A9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53FD75AF-623E-E347-95E1-0C14285C7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765175"/>
            <a:ext cx="40322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>
                <a:solidFill>
                  <a:srgbClr val="993300"/>
                </a:solidFill>
              </a:rPr>
              <a:t>Byddwch yn ddiogel. Cadwch i ffwrdd wrth byrnau.</a:t>
            </a:r>
            <a:endParaRPr lang="en-GB" altLang="en-US" sz="4300">
              <a:solidFill>
                <a:srgbClr val="993300"/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F232564-E40B-F84E-BC63-72F0F2B3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4248150" cy="32416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412510CA-7AED-544F-B557-43A784BF4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84538"/>
            <a:ext cx="3455988" cy="24495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F5CD6A8-DF4C-164B-B375-125D1EB36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3455988" cy="28082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67F57BFB-7C7F-D440-B046-4822741B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5" name="Picture 4" descr="pwll ar y ffem">
            <a:extLst>
              <a:ext uri="{FF2B5EF4-FFF2-40B4-BE49-F238E27FC236}">
                <a16:creationId xmlns:a16="http://schemas.microsoft.com/office/drawing/2014/main" id="{A51205EB-E18D-6F47-9294-5909C9EF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6250"/>
            <a:ext cx="3167063" cy="30972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5" descr="slurry pit">
            <a:extLst>
              <a:ext uri="{FF2B5EF4-FFF2-40B4-BE49-F238E27FC236}">
                <a16:creationId xmlns:a16="http://schemas.microsoft.com/office/drawing/2014/main" id="{98794D5F-3F22-3241-9D43-28C162844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2447925" cy="2952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6" descr="slurry_pit_2_575">
            <a:extLst>
              <a:ext uri="{FF2B5EF4-FFF2-40B4-BE49-F238E27FC236}">
                <a16:creationId xmlns:a16="http://schemas.microsoft.com/office/drawing/2014/main" id="{4B29D3ED-658E-EF4B-B438-0E9ED62E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500438"/>
            <a:ext cx="1871663" cy="22336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7">
            <a:extLst>
              <a:ext uri="{FF2B5EF4-FFF2-40B4-BE49-F238E27FC236}">
                <a16:creationId xmlns:a16="http://schemas.microsoft.com/office/drawing/2014/main" id="{D4E28B9B-A9CD-C347-B150-88588B59B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768350"/>
            <a:ext cx="42481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>
                <a:solidFill>
                  <a:srgbClr val="993300"/>
                </a:solidFill>
              </a:rPr>
              <a:t>Byddwch yn ddiogel. Peidiwch chwarae ger pyllau dŵr a slyri.</a:t>
            </a:r>
          </a:p>
        </p:txBody>
      </p:sp>
      <p:pic>
        <p:nvPicPr>
          <p:cNvPr id="8199" name="Picture 3" descr="lock">
            <a:extLst>
              <a:ext uri="{FF2B5EF4-FFF2-40B4-BE49-F238E27FC236}">
                <a16:creationId xmlns:a16="http://schemas.microsoft.com/office/drawing/2014/main" id="{27A197C6-D6DC-2A4B-BA8F-0CD013ED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2322513"/>
            <a:ext cx="1152525" cy="11525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mithFarmKidsBridge">
            <a:extLst>
              <a:ext uri="{FF2B5EF4-FFF2-40B4-BE49-F238E27FC236}">
                <a16:creationId xmlns:a16="http://schemas.microsoft.com/office/drawing/2014/main" id="{B7DF0364-043B-CE49-9CE0-973A4DB4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3384550" cy="22336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5B313805-B420-B54C-ACE2-E9CEE46C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9" name="Picture 4" descr="children-WT-Nick-Spurling">
            <a:extLst>
              <a:ext uri="{FF2B5EF4-FFF2-40B4-BE49-F238E27FC236}">
                <a16:creationId xmlns:a16="http://schemas.microsoft.com/office/drawing/2014/main" id="{D67034D0-F8C2-7140-8D0B-8C6C8C5D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5448300" cy="35290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5">
            <a:extLst>
              <a:ext uri="{FF2B5EF4-FFF2-40B4-BE49-F238E27FC236}">
                <a16:creationId xmlns:a16="http://schemas.microsoft.com/office/drawing/2014/main" id="{457E6D93-0A4C-A147-A2F9-518E09B50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95313"/>
            <a:ext cx="75612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4000">
                <a:solidFill>
                  <a:srgbClr val="009900"/>
                </a:solidFill>
              </a:rPr>
              <a:t>Byddwch yn ddiogel </a:t>
            </a:r>
          </a:p>
          <a:p>
            <a:pPr lvl="1" algn="ctr"/>
            <a:r>
              <a:rPr lang="en-GB" altLang="en-US" sz="4000">
                <a:solidFill>
                  <a:srgbClr val="009900"/>
                </a:solidFill>
              </a:rPr>
              <a:t>yn y goedwig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27D9CB9-6FE4-094C-A6E0-413B4DD8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3" name="Picture 3" descr="teulu yn ygoedwig">
            <a:extLst>
              <a:ext uri="{FF2B5EF4-FFF2-40B4-BE49-F238E27FC236}">
                <a16:creationId xmlns:a16="http://schemas.microsoft.com/office/drawing/2014/main" id="{7855A90A-11F9-EA4E-BAAD-5DE8521E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108200"/>
            <a:ext cx="5905500" cy="3552825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2D9426A7-8362-E043-9D4A-314AC99BE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76250"/>
            <a:ext cx="741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4000">
                <a:solidFill>
                  <a:srgbClr val="009900"/>
                </a:solidFill>
              </a:rPr>
              <a:t>Byddwch yn ddiogel. </a:t>
            </a:r>
          </a:p>
          <a:p>
            <a:pPr algn="ctr"/>
            <a:r>
              <a:rPr lang="en-GB" altLang="en-US" sz="4000">
                <a:solidFill>
                  <a:srgbClr val="009900"/>
                </a:solidFill>
              </a:rPr>
              <a:t>Arhoswch  gyda’ch teulu.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287</Words>
  <Application>Microsoft Macintosh PowerPoint</Application>
  <PresentationFormat>On-screen Show (4:3)</PresentationFormat>
  <Paragraphs>41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Comic Sans MS</vt:lpstr>
      <vt:lpstr>Arial</vt:lpstr>
      <vt:lpstr>Times New Roman</vt:lpstr>
      <vt:lpstr>Default Design</vt:lpstr>
      <vt:lpstr>PowerPoint Presentation</vt:lpstr>
      <vt:lpstr>Byddwch yn ddiogel ar y fferm.</vt:lpstr>
      <vt:lpstr>Byddwch yn ddiogel. Gofynnwch                    cyn cyffwrdd</vt:lpstr>
      <vt:lpstr>Byddwch yn ddiogel.  Golchwch eich dwylo.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Byddwch yn ddiogel. Gwisgwch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Schools Liason</dc:creator>
  <cp:lastModifiedBy>Andy Holland</cp:lastModifiedBy>
  <cp:revision>22</cp:revision>
  <cp:lastPrinted>1601-01-01T00:00:00Z</cp:lastPrinted>
  <dcterms:created xsi:type="dcterms:W3CDTF">2012-04-30T13:27:46Z</dcterms:created>
  <dcterms:modified xsi:type="dcterms:W3CDTF">2022-03-02T23:44:45Z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480fde1a-8e25-4b09-84e7-50ed7c39b02e</vt:lpwstr>
  </property>
  <property fmtid="{D5CDD505-2E9C-101B-9397-08002B2CF9AE}" pid="3" name="SWPIL">
    <vt:lpwstr>NOT PROTECTIVELY MARKED</vt:lpwstr>
  </property>
  <property fmtid="{D5CDD505-2E9C-101B-9397-08002B2CF9AE}" pid="4" name="SWPVNV">
    <vt:lpwstr>No Visual Mark</vt:lpwstr>
  </property>
</Properties>
</file>