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60" r:id="rId2"/>
    <p:sldId id="257" r:id="rId3"/>
    <p:sldId id="258" r:id="rId4"/>
    <p:sldId id="256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0FDF63E9-1569-6D4B-885C-74D67BF30AD0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8E92AF08-F966-1344-B8F9-28B6725D05A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1F21018-0593-A345-A616-DDF0D60FFD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A5148AC-F3F3-B64D-83FC-BF16AA690F6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56FD2DA-9030-8644-A907-B61D5592BF1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11160CF-D4B9-8548-9498-E819D15F13C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C024AA5-1F31-9B49-9186-8A2D5AD52E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752EC0F-72C0-464D-87B4-51EE767EE27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4C875DB-5AA6-724C-9781-FD56115760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CF34BE2-8702-ED45-A4EB-4C3780773F8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EA97D10-5E3F-3D4B-A907-F930E8CB62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EB88E9A-2F29-7C4A-9C2A-0C6C02664E5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04FFE67F-8A41-5E44-9004-50C8CBCC0E5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CED7436-25FC-0C47-9045-5FA796A307B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6681DBC-7B43-DF4F-9B7B-6159274539D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338EFB4-1043-0B4E-A838-4DE7AEAD2DA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925C752-7F6E-0645-AFDF-87828A07FC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2F183D9-2294-3E49-AC28-04914329AF1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1A0D118-4310-5E40-B960-62CB736262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6793EA7-AF8B-5F40-A492-ABF70129EC9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82237CE-FF1B-C647-AF8C-BB7087FB64D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5EE3D22-74E6-794E-B859-730613D21FA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A2DE823-3CEE-164D-984A-3F058AE736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6EA6B3D-A1DF-474C-B634-109FF0B394B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DEF51D-00CA-0342-8019-5EFC0727EC4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235B9-E12E-F74F-BB89-7FA209DDC3D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A9AEB1-66D9-0F4E-915B-B2E24E50998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E1DA7-F1FE-114A-B948-43FFE5DD9F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979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9DDEA7-F563-F146-BC93-B637CB129B4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019E8E-5B77-6A48-9859-E12C9338A14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FEC1C7-FE30-A545-AA34-0A718B356A1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C6098-B389-1144-8E75-AAD9F62586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368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056716-2DD7-EF4F-AADD-28618966FE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E6F7BC-C83B-DE45-AAF1-7190E205002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DD9AA0-7532-404C-B2C9-DDBC4473850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8FC49-02C7-FA4E-A651-2FD70EF501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958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6B05A17-82DC-4E45-A27A-32ADB75E16B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FB2B0C2-80A5-0940-9FBE-3F4DD20E35B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AA9540C-523B-0145-B602-ACE7EEBC6F3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30526-43D2-8043-B3F9-5759D06D17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4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86994D-7023-4C44-ACAD-25274BA638C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424AF8-2798-6042-AAF2-30B2F263122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86217E-0D41-DA4C-AA42-32FD1163080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DC7633-03E7-E74F-A508-58AA117A9A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252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59A43-99DD-3642-87A4-856FBE4E71B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358B3A-497C-8C48-B55B-8FF29E7D706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79133-F0FC-DB4E-B8A4-F46A4E1BDB4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936FD-0F4A-964F-8CA9-CE349DDEFA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363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41DCE9C-8BDC-264B-A2E1-D9B2511755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AF9ADE6-4C0C-3F4C-80C8-4F622365C4C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885160F-0556-9A4B-9EAF-1AA6CE8C36A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7DDA3D-76AE-E145-A688-B69683034E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2748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217A767-C89C-5341-A636-1C7A23FCB68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DFFD82E-ECED-7B4D-A3B1-0299C311275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DBFDB3B-EE27-184B-98C6-574B8A3AFA2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33648D-1A92-4D44-B5CE-BF9DD353B9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444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092EF5B-70FF-0E4D-8EA3-18A98802345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D41FC1-C319-6444-BA86-0B8201780D5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1AF5E4-2DBB-534C-B478-650123B988E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D935A-4B03-264F-A071-0A238E14A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086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344B7AD-1A7D-2D4E-A741-3A81A08D0C8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B0F2A1-4BBE-7D40-9C79-EFD4DF68ADD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9D3C38-9F86-D04F-AA13-D171A6F2B46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857CD-EF61-B742-8245-E64713B795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533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CEB763-0FDE-B44E-9D4C-F05F357FE5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0389240-C972-4E40-9784-CF2103A3AB7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9074A30-B260-C84E-B801-63E9992F90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3BDE8-1FEC-1143-A6A0-117F899AD5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772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B840495-D24A-BF44-9A02-AC2C7D4AC9E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09F3649-34B0-A24E-877F-40A5D509C82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A33A580-F18A-694B-83B9-66F97013C50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3729B-DCFF-C242-B670-AA5EEAB8FF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638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6D2C137-E9EE-DC4D-810A-9552C9B4C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9A54E86-B361-D147-BDBA-3EF189FC0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6FB9CBC-7C21-984E-AF45-014707B3411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E3569E-254A-CA41-BA61-348F1A67A6D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5138D0-29B4-494F-8E5F-B25625B1ED5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197ADA76-1016-FA44-93DC-ED46C912847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audio" Target="../media/audio10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emf"/><Relationship Id="rId5" Type="http://schemas.openxmlformats.org/officeDocument/2006/relationships/image" Target="../media/image1.jpeg"/><Relationship Id="rId4" Type="http://schemas.openxmlformats.org/officeDocument/2006/relationships/audio" Target="../media/audio5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audio" Target="../media/audio3.wav"/><Relationship Id="rId4" Type="http://schemas.openxmlformats.org/officeDocument/2006/relationships/audio" Target="../media/audio6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audio" Target="../media/audio5.wav"/><Relationship Id="rId4" Type="http://schemas.openxmlformats.org/officeDocument/2006/relationships/audio" Target="../media/audio8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0398865E-B57A-C441-845E-2D0C18B5B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63716568-1130-734F-B592-78D14A2B8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777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6000" b="1">
                <a:solidFill>
                  <a:srgbClr val="000000"/>
                </a:solidFill>
                <a:latin typeface="Comic Sans MS" panose="030F0902030302020204" pitchFamily="66" charset="0"/>
              </a:rPr>
              <a:t>Arwyddion rhybudd y corff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BB43E4FD-45BF-6649-8F96-C6E2E9481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8372" name="Picture 4" descr="sl01391_">
            <a:extLst>
              <a:ext uri="{FF2B5EF4-FFF2-40B4-BE49-F238E27FC236}">
                <a16:creationId xmlns:a16="http://schemas.microsoft.com/office/drawing/2014/main" id="{EBD1E395-3A42-8A46-9674-A88FE0371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557338"/>
            <a:ext cx="225901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2F566CB3-D246-4E49-8DF3-B257F812C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5715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Beth sy’n digwydd i’ch pen?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9A14EFA-1187-9B4A-A688-5C5A56E36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3810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Mae’n chwysu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112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EFA3272F-1554-4049-B235-B28B7604A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4" name="Rectangle 2">
            <a:extLst>
              <a:ext uri="{FF2B5EF4-FFF2-40B4-BE49-F238E27FC236}">
                <a16:creationId xmlns:a16="http://schemas.microsoft.com/office/drawing/2014/main" id="{F2A44113-832C-1D48-A784-477FC0AC1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 b="1">
                <a:solidFill>
                  <a:srgbClr val="000000"/>
                </a:solidFill>
                <a:latin typeface="Comic Sans MS" panose="030F0902030302020204" pitchFamily="66" charset="0"/>
              </a:rPr>
              <a:t>Cofiwch</a:t>
            </a:r>
            <a:r>
              <a:rPr lang="en-GB" altLang="en-US" sz="440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4A466CB-A189-7E42-8780-1E32C9B4D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700213"/>
            <a:ext cx="7989887" cy="439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4000" b="1">
                <a:solidFill>
                  <a:srgbClr val="000000"/>
                </a:solidFill>
                <a:latin typeface="Comic Sans MS" panose="030F0902030302020204" pitchFamily="66" charset="0"/>
              </a:rPr>
              <a:t>Mae’r rhain yn ymatebion naturiol y corff</a:t>
            </a:r>
          </a:p>
          <a:p>
            <a:pPr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4000" b="1">
                <a:solidFill>
                  <a:srgbClr val="000000"/>
                </a:solidFill>
                <a:latin typeface="Comic Sans MS" panose="030F0902030302020204" pitchFamily="66" charset="0"/>
              </a:rPr>
              <a:t>Mae’r pethau hyn yn digwydd yn naturiol er mwyn diogelu neu fel mecanwaith ar gyfer amddiffyn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47644698-9EA0-0949-8215-7BBEA4978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4">
            <a:extLst>
              <a:ext uri="{FF2B5EF4-FFF2-40B4-BE49-F238E27FC236}">
                <a16:creationId xmlns:a16="http://schemas.microsoft.com/office/drawing/2014/main" id="{48628836-A380-A24D-9D98-D82B62950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412875"/>
            <a:ext cx="71278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000">
                <a:solidFill>
                  <a:schemeClr val="tx2"/>
                </a:solidFill>
                <a:latin typeface="Comic Sans MS" panose="030F0902030302020204" pitchFamily="66" charset="0"/>
              </a:rPr>
              <a:t>Mae </a:t>
            </a:r>
            <a:r>
              <a:rPr lang="en-GB" altLang="en-US" sz="4000">
                <a:solidFill>
                  <a:schemeClr val="tx1"/>
                </a:solidFill>
                <a:latin typeface="Comic Sans MS" panose="030F0902030302020204" pitchFamily="66" charset="0"/>
              </a:rPr>
              <a:t>rhai ‘</a:t>
            </a:r>
            <a:r>
              <a:rPr lang="en-GB" altLang="en-US" sz="4000">
                <a:solidFill>
                  <a:srgbClr val="CC0099"/>
                </a:solidFill>
                <a:latin typeface="Comic Sans MS" panose="030F0902030302020204" pitchFamily="66" charset="0"/>
              </a:rPr>
              <a:t>pethau’</a:t>
            </a:r>
            <a:r>
              <a:rPr lang="en-GB" altLang="en-US" sz="4000">
                <a:solidFill>
                  <a:schemeClr val="tx1"/>
                </a:solidFill>
                <a:latin typeface="Comic Sans MS" panose="030F0902030302020204" pitchFamily="66" charset="0"/>
              </a:rPr>
              <a:t> yn digwydd i’ch corff fel ffordd naturiol i’w ddiogelu pan fyddwch yn teimlo’n </a:t>
            </a:r>
            <a:r>
              <a:rPr lang="en-GB" altLang="en-US" sz="4000" i="1">
                <a:solidFill>
                  <a:srgbClr val="CC0099"/>
                </a:solidFill>
                <a:latin typeface="Comic Sans MS" panose="030F0902030302020204" pitchFamily="66" charset="0"/>
              </a:rPr>
              <a:t>anniogel</a:t>
            </a:r>
            <a:r>
              <a:rPr lang="en-GB" altLang="en-US" sz="4000">
                <a:solidFill>
                  <a:schemeClr val="tx1"/>
                </a:solidFill>
                <a:latin typeface="Comic Sans MS" panose="030F0902030302020204" pitchFamily="66" charset="0"/>
              </a:rPr>
              <a:t> neu’n </a:t>
            </a:r>
            <a:r>
              <a:rPr lang="en-GB" altLang="en-US" sz="4000" i="1">
                <a:solidFill>
                  <a:srgbClr val="CC0099"/>
                </a:solidFill>
                <a:latin typeface="Comic Sans MS" panose="030F0902030302020204" pitchFamily="66" charset="0"/>
              </a:rPr>
              <a:t>bryderus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0AF2D22B-BCDC-3745-9864-7FD8291F0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035" name="Picture 3" descr="j0234734">
            <a:extLst>
              <a:ext uri="{FF2B5EF4-FFF2-40B4-BE49-F238E27FC236}">
                <a16:creationId xmlns:a16="http://schemas.microsoft.com/office/drawing/2014/main" id="{1EFD20DA-B858-1A4A-9A52-214BD5697F0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628775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2F898B0C-6683-F049-83F8-AEFC2D67C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Beth sy’n digwydd i’ch calon?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86F3F86-0440-7042-889E-EC9A3E87F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1916113"/>
            <a:ext cx="41052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Mae’n curo’n gyflymach 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  neu’n gyflym 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  iawn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10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>
            <a:extLst>
              <a:ext uri="{FF2B5EF4-FFF2-40B4-BE49-F238E27FC236}">
                <a16:creationId xmlns:a16="http://schemas.microsoft.com/office/drawing/2014/main" id="{F1827DB7-6D95-BC42-9CBC-711AB48B2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948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2" name="Picture 10" descr="hm00376_">
            <a:extLst>
              <a:ext uri="{FF2B5EF4-FFF2-40B4-BE49-F238E27FC236}">
                <a16:creationId xmlns:a16="http://schemas.microsoft.com/office/drawing/2014/main" id="{AE7D3BA5-E386-C747-AC53-A99BACDDF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060575"/>
            <a:ext cx="32385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>
            <a:extLst>
              <a:ext uri="{FF2B5EF4-FFF2-40B4-BE49-F238E27FC236}">
                <a16:creationId xmlns:a16="http://schemas.microsoft.com/office/drawing/2014/main" id="{A765046C-F94B-EF44-937F-AF287AE69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Beth sy’n digwydd i’ch cyhyrau?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C8C35C0-04ED-DD43-BC08-443447B1E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916113"/>
            <a:ext cx="3810000" cy="456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Maent yn teimlo’n dynn neu mewn tensiwn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E3E32A1D-3313-E649-BB6E-42B6503C9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084" name="Picture 4" descr="j0409010">
            <a:extLst>
              <a:ext uri="{FF2B5EF4-FFF2-40B4-BE49-F238E27FC236}">
                <a16:creationId xmlns:a16="http://schemas.microsoft.com/office/drawing/2014/main" id="{67EA6ABB-B53D-BF40-83B7-071FE5567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205038"/>
            <a:ext cx="3810000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F4C38C79-AC9D-AE4D-9D2E-483DB65B2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Beth sy’n digwydd i’ch dwylo?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AEF45A-5CCA-4A46-84AF-A1725CC3E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362200"/>
            <a:ext cx="403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Maent yn crynu neu’n dod yn fwy chwyslyd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2570F819-EC6B-834A-8B5F-B92315FC7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0183" name="Picture 7" descr="j0283688">
            <a:extLst>
              <a:ext uri="{FF2B5EF4-FFF2-40B4-BE49-F238E27FC236}">
                <a16:creationId xmlns:a16="http://schemas.microsoft.com/office/drawing/2014/main" id="{3DBFB8E0-5723-104C-A8E0-085030A591B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84313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>
            <a:extLst>
              <a:ext uri="{FF2B5EF4-FFF2-40B4-BE49-F238E27FC236}">
                <a16:creationId xmlns:a16="http://schemas.microsoft.com/office/drawing/2014/main" id="{1FA92D7A-CFCF-FF4E-8930-CD1743356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Beth sy’n digwydd i’ch dannedd?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347EFAF-7F3B-F540-89E6-084E2A40C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362200"/>
            <a:ext cx="411003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Maent yn crynu ac yn mynd yn dynn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A0D2A9F1-624A-8F45-A544-550EF4FB9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28" name="Picture 4" descr="j0424498">
            <a:extLst>
              <a:ext uri="{FF2B5EF4-FFF2-40B4-BE49-F238E27FC236}">
                <a16:creationId xmlns:a16="http://schemas.microsoft.com/office/drawing/2014/main" id="{BA26F53F-1D06-B946-B7FC-2F1266744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0"/>
            <a:ext cx="2871788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>
            <a:extLst>
              <a:ext uri="{FF2B5EF4-FFF2-40B4-BE49-F238E27FC236}">
                <a16:creationId xmlns:a16="http://schemas.microsoft.com/office/drawing/2014/main" id="{0ED2D43C-9EE0-614B-8FAF-046F1744C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609600"/>
            <a:ext cx="74882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Beth sy’n digwydd i’ch anadlu?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C4361E0-3F09-9047-BA24-AD0AA7564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3810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Mae’n cyflymu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248923E2-E3CC-5347-8A3D-FBE02073F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276" name="Picture 4" descr="j0336365">
            <a:extLst>
              <a:ext uri="{FF2B5EF4-FFF2-40B4-BE49-F238E27FC236}">
                <a16:creationId xmlns:a16="http://schemas.microsoft.com/office/drawing/2014/main" id="{CFD479AF-4661-E445-97E1-9434D4CCEA9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20938"/>
            <a:ext cx="3200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D4C26F7E-C528-1247-A5B1-E1FD28288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Beth sy’n digwydd i’ch stumog?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E23035B-5BC7-E542-9A66-BC479B0BA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1989138"/>
            <a:ext cx="3959225" cy="380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Mae’n teimlo’n boenus neu’n llawn cryndod’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13449693-100D-5243-AFEC-8AFFCB2D3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6325" name="Picture 5" descr="pe02758_">
            <a:extLst>
              <a:ext uri="{FF2B5EF4-FFF2-40B4-BE49-F238E27FC236}">
                <a16:creationId xmlns:a16="http://schemas.microsoft.com/office/drawing/2014/main" id="{D6B24DC8-553F-064C-8E01-979F549F3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349500"/>
            <a:ext cx="3581400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ADD6DCD6-C6DC-9C46-A4EF-1DBA59DD0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altLang="en-US" sz="4400">
                <a:solidFill>
                  <a:srgbClr val="000000"/>
                </a:solidFill>
                <a:latin typeface="Comic Sans MS" panose="030F0902030302020204" pitchFamily="66" charset="0"/>
              </a:rPr>
              <a:t>Beth sy’n digwydd i’ch ceg?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26A0178-94D0-DA4E-A216-B42E4BC00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852738"/>
            <a:ext cx="39528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rgbClr val="000000"/>
                </a:solidFill>
                <a:latin typeface="Comic Sans MS" panose="030F0902030302020204" pitchFamily="66" charset="0"/>
              </a:rPr>
              <a:t>Mae’n mynd yn sych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1024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144</Words>
  <Application>Microsoft Macintosh PowerPoint</Application>
  <PresentationFormat>On-screen Show (4:3)</PresentationFormat>
  <Paragraphs>23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8</cp:revision>
  <cp:lastPrinted>1601-01-01T00:00:00Z</cp:lastPrinted>
  <dcterms:created xsi:type="dcterms:W3CDTF">2012-04-30T13:27:46Z</dcterms:created>
  <dcterms:modified xsi:type="dcterms:W3CDTF">2022-03-02T23:46:44Z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