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C86E28BA-3438-6742-9A21-7037B839DCFF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3594AF0-CB11-7242-A929-CDB80EDBCF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715C5093-B08A-644C-9939-6B9927A482B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FB871AC-929E-244D-B910-AA2DCBB8C7A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93BE8E6B-12CB-CC43-A61E-5EB7E9F6D91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4D13031-16A2-754A-8072-FB46BC7C69E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0AB01BC9-8363-1347-A3C2-28E3931F3D0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4A8A4FB-6063-8349-9596-421F18B6A6C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5B26084B-9BB2-9E46-A72C-F33EAD006C2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4357857-605D-B945-B9AF-FD3D4FF9E1F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FD1F1BC7-D108-D94B-8D07-AFD86188535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9A7742A-1491-C145-AE09-5B2FA6AF67A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0EB61210-3032-D04E-BA36-910C87D0122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2D5D53A-FE97-784A-9B68-2FD6592274C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646F7846-100F-7247-A2BF-DAD7F5AC77F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69F88F0-65D1-2247-AFC2-E3790F3277B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AAE6988C-4CF7-5146-A031-1C6E0C446A4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4A9C924-8214-2047-9640-EDBE5258B33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>
            <a:extLst>
              <a:ext uri="{FF2B5EF4-FFF2-40B4-BE49-F238E27FC236}">
                <a16:creationId xmlns:a16="http://schemas.microsoft.com/office/drawing/2014/main" id="{9F538342-EF1A-5E4D-BBE2-2616236D45D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F9847-545A-424F-8E84-59DFA2C8D9B4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/>
              <a:t>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Rectangle 9">
            <a:extLst>
              <a:ext uri="{FF2B5EF4-FFF2-40B4-BE49-F238E27FC236}">
                <a16:creationId xmlns:a16="http://schemas.microsoft.com/office/drawing/2014/main" id="{84D05D3D-173A-AA47-BFE8-062815169F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667DF8-F706-2C44-B74B-FBC4ECF36642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631AF316-7C25-994F-9E5B-57F68B9B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D2A0936-0361-A740-922C-B8C11CCE3AA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6A8DE877-8612-2B4F-9736-0C1337F24E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FADA46D8-F986-9244-976D-43E522A779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6AA04-6C78-F64C-839F-A8A6D4768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BC3BF1-DD11-8147-B598-63738172FC3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53A97-8766-A346-AF7E-647E77B299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62A39-0C18-F949-8FF0-93AA2CF167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09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CAC445-4823-3146-A931-CE30E95ED6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75B76-E216-C54B-A331-431E2231D3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C0B226-4C4F-A84D-8207-D460DF16EF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7434A-C91C-E34F-B908-A37F6D117A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6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45F26-E492-484C-AFBC-23EC428C90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BCC31-723E-8B49-9735-A776F7B5272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88610-D1CA-F940-A084-A1878D9981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68D87-FB4D-D745-AE50-4E27412167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18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F1B849-DF78-7E40-A425-A8611E933F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F035FF-D490-EB4E-B9AB-2536375812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BEAEEE-D7F1-7D49-B8B1-5C8FFAAC11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EF149-6555-0D4A-9052-9BF7E8EA88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8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9B0FB-E71A-5E46-88ED-1C5BAAFF45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4C5C8-644C-AE41-9205-5CC93C4201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A1FACEC-9AD5-424B-ABB5-DEC8ED6718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495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F9703-D908-D846-9F43-E9B601E5FC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FB59D-692F-3849-A312-759173F35B1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660347B-9C51-F64B-AD92-864B7409A6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43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2EA1F-83DE-CC4E-88C7-BBBA90749F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B1BF40-98F9-A442-8BD9-98A6832B3B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E668E25-542B-0347-8FC4-0571CB34D0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0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97BBAB-CAAB-034D-A8D5-0A562AB89A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313C-64E5-804F-A453-3E621DD4AC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D63EE78-5109-DB43-A02C-ABC4BD02EF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449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DE7965-18C5-D14C-9E37-B39D55C203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3A40F0-112C-074E-8BAD-9BE4634668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9FA6F15-93A3-CF47-A898-96D385E8A5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28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0EAD56A-373A-9447-876F-ADAF066C02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704106-E9F5-8D49-8989-CBFA27EC6D5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26EE1D8-F083-314C-A16E-A469295A0F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657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8C175B5-287F-2848-B3FF-64DE1A7054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D9B4EB-B026-3440-BE36-45DC73E5FE9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92E9A0E-0598-474C-ADAF-265D441FEE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569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3B0715-27A0-604B-81DB-3CD34AD971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5046E-CC38-0A4B-BB15-ED8A859F4BA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45C9F-7E03-6A45-A6B4-391A655947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6F528-0B66-EA4F-B668-25CFC5D272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9333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CA5EFD-F872-E44A-A7AF-92468F0896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0FAF-5EE2-454E-A530-3C169647209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121C8C-0494-1346-8F9B-992435D0CF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048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F6DE5A-E77A-6D46-98D4-4B78BACF4E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65B5-638F-E848-B429-3BEBC8CC89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009E10A-4E96-CC4C-AE3F-730925FF9A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7567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8C295-619A-5C4D-B58E-1848F841A6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60AE78-ECA3-7F48-A916-346696A8A8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03389BF-40AA-6048-9A28-DAC055F875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537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E2-7889-E34F-AD47-6AB8BBD3CE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4FAAB-137A-704B-9780-684ACBDE799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11EAAD6-5DB9-6542-9125-D4F7D0D4C0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05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C80B1-59CB-B344-9797-8E60542F85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9DE87-836D-D043-9D77-F2B11F23E20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CA709-B8DE-D147-8B4F-289A0EC0E8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87A4F-D0FC-9F49-A4D2-2C375B633F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176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A9880E-71B3-744A-A4B0-C07DCB8F67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194FCB-2BB8-3146-A092-87DC5C9F8B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F05652-4AAC-904F-B5C6-DB37926AC7B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CE7A3-CD1F-FF41-96F4-A4A69A2A29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351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8694E58-CF10-2B4E-A9B7-D206848FDF8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798CDF6-4BB7-5D42-847E-333AF00A4B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EA989F9-5116-5845-831B-90C59A45B82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EB4D8-2D28-784E-BC33-CD71601918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91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05FE0E1-4213-A845-A803-A2D273038A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565B86-BE24-E14F-B4EB-829BABA2C2F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19F6C8-D128-E745-8332-CBEFA200152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16D34-11A4-7F42-8191-961E1839B1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87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753C22F-5F53-0A4F-9549-2916C1877E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FD06F-12B7-D642-85AD-A0DC552B9F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EA0573-E085-CD46-A748-A535B28F357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E0A55-A202-814C-8C37-E317537A20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94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54D6BF-60E6-0A44-B477-5F6019EA5F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199B2B-1FA7-544D-ACD7-E09FF39332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940689-2609-F846-BADC-7323E54B903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2105F-F3EF-FA4C-A1B1-F5DD52D185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084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5A7FDC-B147-3645-9050-FE2C3F65B1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A693DA-30D6-5648-844E-29F94A4002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7C750AD-A8F4-7E42-8948-7862B1AD521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6EA1C-113B-6441-BE6E-DC999E6AF9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455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E0E2CDE-5D47-EE40-8CFE-847005809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08809DB-D7A7-9647-96F5-DD90A7A47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3E3DAE7-C031-0249-A50A-B58F266274E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5076F3-FB80-AD43-B8EF-244FE4F3CF5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AA5577-FAA2-0841-AB6B-8081A11797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053260D-80F9-874E-93A2-24658D6D9F7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C1F49BFE-B918-6F4A-B324-A0D9CB8DF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FB39852-F5DC-104F-B9FC-8BFCD41C2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30A6BD1-9372-5F4C-A240-CDDDDA0B38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0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61273F0-BB0D-8649-A36E-C38B41CB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686E6A-5D3E-7D45-A02D-BD946D2DA7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fld id="{B426E240-932A-164E-9024-0FB9CAFDA12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Users/sianthomas/Library/Application%20Support/OpenOffice.org/3/user/gallery/j0388512.wav" TargetMode="External"/><Relationship Id="rId1" Type="http://schemas.microsoft.com/office/2007/relationships/media" Target="file:///Users/sianthomas/Library/Application%20Support/OpenOffice.org/3/user/gallery/j0388512.wav" TargetMode="Externa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DE317C23-A4D7-D14B-9690-27C31916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AutoShape 2">
            <a:extLst>
              <a:ext uri="{FF2B5EF4-FFF2-40B4-BE49-F238E27FC236}">
                <a16:creationId xmlns:a16="http://schemas.microsoft.com/office/drawing/2014/main" id="{8058E3E2-5B7B-9D43-8351-99D17A3309AE}"/>
              </a:ext>
            </a:extLst>
          </p:cNvPr>
          <p:cNvSpPr>
            <a:spLocks noRot="1" noChangeAspect="1" noChangeArrowheads="1"/>
          </p:cNvSp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SpPr>
        <p:spPr bwMode="auto">
          <a:xfrm>
            <a:off x="4495800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E3E47627-91F4-1947-9CF7-399CC66F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659188"/>
            <a:ext cx="19685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4">
            <a:extLst>
              <a:ext uri="{FF2B5EF4-FFF2-40B4-BE49-F238E27FC236}">
                <a16:creationId xmlns:a16="http://schemas.microsoft.com/office/drawing/2014/main" id="{E0FB637D-4086-BD44-8998-0BECB447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539750"/>
            <a:ext cx="6615113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200" b="1">
                <a:solidFill>
                  <a:srgbClr val="000000"/>
                </a:solidFill>
                <a:latin typeface="Comic Sans MS" panose="030F0902030302020204" pitchFamily="66" charset="0"/>
              </a:rPr>
              <a:t>The ‘uh oh’ feeling!!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132EC6C-FA49-CC4D-93D8-767F4BFE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2">
            <a:extLst>
              <a:ext uri="{FF2B5EF4-FFF2-40B4-BE49-F238E27FC236}">
                <a16:creationId xmlns:a16="http://schemas.microsoft.com/office/drawing/2014/main" id="{C537A453-C38F-2B4A-B264-7FA7CAB6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388" y="1260475"/>
            <a:ext cx="8985251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>
                <a:solidFill>
                  <a:srgbClr val="000000"/>
                </a:solidFill>
                <a:latin typeface="Comic Sans MS" panose="030F0902030302020204" pitchFamily="66" charset="0"/>
              </a:rPr>
              <a:t>Home alone when</a:t>
            </a:r>
          </a:p>
          <a:p>
            <a:pPr algn="ctr" eaLnBrk="1" hangingPunct="1"/>
            <a:r>
              <a:rPr lang="en-GB" altLang="en-US" sz="4400" b="1">
                <a:solidFill>
                  <a:srgbClr val="000000"/>
                </a:solidFill>
                <a:latin typeface="Comic Sans MS" panose="030F0902030302020204" pitchFamily="66" charset="0"/>
              </a:rPr>
              <a:t> a stranger calls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E19CF032-5F7E-4343-8D7E-DC58263F2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2951163"/>
            <a:ext cx="46799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Joseph had just arrived </a:t>
            </a:r>
          </a:p>
          <a:p>
            <a:pPr eaLnBrk="1" hangingPunct="1">
              <a:spcBef>
                <a:spcPts val="7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home from school and</a:t>
            </a:r>
          </a:p>
          <a:p>
            <a:pPr eaLnBrk="1" hangingPunct="1">
              <a:spcBef>
                <a:spcPts val="7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was enjoying a few </a:t>
            </a:r>
          </a:p>
          <a:p>
            <a:pPr eaLnBrk="1" hangingPunct="1">
              <a:spcBef>
                <a:spcPts val="7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moments to himself</a:t>
            </a: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0516F60C-C842-6448-97A5-DE4EA432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9850"/>
            <a:ext cx="324008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AutoShape 5">
            <a:extLst>
              <a:ext uri="{FF2B5EF4-FFF2-40B4-BE49-F238E27FC236}">
                <a16:creationId xmlns:a16="http://schemas.microsoft.com/office/drawing/2014/main" id="{E735A3DC-D135-C441-87B6-FAB6E0B9E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419600"/>
            <a:ext cx="2590800" cy="2133600"/>
          </a:xfrm>
          <a:prstGeom prst="cloudCallout">
            <a:avLst>
              <a:gd name="adj1" fmla="val 68810"/>
              <a:gd name="adj2" fmla="val -6882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62EE24D6-4DA6-5B4D-9613-B0ACEE8FA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419600"/>
            <a:ext cx="2590800" cy="2133600"/>
          </a:xfrm>
          <a:prstGeom prst="cloudCallout">
            <a:avLst>
              <a:gd name="adj1" fmla="val 68810"/>
              <a:gd name="adj2" fmla="val -6882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8" name="Text Box 7">
            <a:extLst>
              <a:ext uri="{FF2B5EF4-FFF2-40B4-BE49-F238E27FC236}">
                <a16:creationId xmlns:a16="http://schemas.microsoft.com/office/drawing/2014/main" id="{E00E7A79-ACE9-0E4A-B31F-D724063E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5214938"/>
            <a:ext cx="2908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Wonder what’s for dinner?</a:t>
            </a:r>
          </a:p>
        </p:txBody>
      </p:sp>
      <p:sp>
        <p:nvSpPr>
          <p:cNvPr id="15369" name="AutoShape 8">
            <a:extLst>
              <a:ext uri="{FF2B5EF4-FFF2-40B4-BE49-F238E27FC236}">
                <a16:creationId xmlns:a16="http://schemas.microsoft.com/office/drawing/2014/main" id="{17CC14B7-A1BD-9540-8A09-6E9E37994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447800"/>
            <a:ext cx="2133600" cy="1600200"/>
          </a:xfrm>
          <a:prstGeom prst="cloudCallout">
            <a:avLst>
              <a:gd name="adj1" fmla="val -11903"/>
              <a:gd name="adj2" fmla="val 87102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70" name="Text Box 9">
            <a:extLst>
              <a:ext uri="{FF2B5EF4-FFF2-40B4-BE49-F238E27FC236}">
                <a16:creationId xmlns:a16="http://schemas.microsoft.com/office/drawing/2014/main" id="{857207CC-F1E1-6D4F-9DEC-D69F9973C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613" y="1979613"/>
            <a:ext cx="14001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What a day</a:t>
            </a:r>
            <a:r>
              <a:rPr lang="en-GB" altLang="en-US">
                <a:solidFill>
                  <a:srgbClr val="000000"/>
                </a:solidFill>
                <a:latin typeface="Tempus Sans ITC" panose="020F0502020204030204" pitchFamily="34" charset="0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B9E23EC0-EF35-CC4C-A1AC-A4BC1BA3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388"/>
            <a:ext cx="9144000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793A10B9-A8D1-6F4A-A65F-BF32B679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39750"/>
            <a:ext cx="38004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AutoShape 3">
            <a:extLst>
              <a:ext uri="{FF2B5EF4-FFF2-40B4-BE49-F238E27FC236}">
                <a16:creationId xmlns:a16="http://schemas.microsoft.com/office/drawing/2014/main" id="{C3D3BA0E-975F-0B4B-B980-6BECC943D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936625"/>
            <a:ext cx="3157537" cy="2303463"/>
          </a:xfrm>
          <a:prstGeom prst="wedgeRoundRectCallout">
            <a:avLst>
              <a:gd name="adj1" fmla="val -95653"/>
              <a:gd name="adj2" fmla="val 57236"/>
              <a:gd name="adj3" fmla="val 16667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E023BEB3-4D3C-E241-B74C-890C47056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00113"/>
            <a:ext cx="36131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250"/>
              </a:spcBef>
            </a:pPr>
            <a:r>
              <a:rPr lang="en-GB" altLang="en-US" sz="3600">
                <a:solidFill>
                  <a:srgbClr val="000000"/>
                </a:solidFill>
                <a:latin typeface="Comic Sans MS" panose="030F0902030302020204" pitchFamily="66" charset="0"/>
              </a:rPr>
              <a:t>Hello. </a:t>
            </a:r>
          </a:p>
          <a:p>
            <a:pPr algn="ctr" eaLnBrk="1" hangingPunct="1">
              <a:spcBef>
                <a:spcPts val="2250"/>
              </a:spcBef>
            </a:pPr>
            <a:r>
              <a:rPr lang="en-GB" altLang="en-US" sz="3600">
                <a:solidFill>
                  <a:srgbClr val="000000"/>
                </a:solidFill>
                <a:latin typeface="Comic Sans MS" panose="030F0902030302020204" pitchFamily="66" charset="0"/>
              </a:rPr>
              <a:t>Joseph speaking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1E7C248C-BF2D-9244-8601-92B24B61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3E25C7BC-C43A-3F4C-9971-60736A41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836613"/>
            <a:ext cx="409733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AutoShape 3">
            <a:extLst>
              <a:ext uri="{FF2B5EF4-FFF2-40B4-BE49-F238E27FC236}">
                <a16:creationId xmlns:a16="http://schemas.microsoft.com/office/drawing/2014/main" id="{F63C917B-87BE-A24C-A9A8-CE1FBC726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20713"/>
            <a:ext cx="2133600" cy="1600200"/>
          </a:xfrm>
          <a:prstGeom prst="wedgeRectCallout">
            <a:avLst>
              <a:gd name="adj1" fmla="val 72398"/>
              <a:gd name="adj2" fmla="val 107935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3" name="AutoShape 4">
            <a:extLst>
              <a:ext uri="{FF2B5EF4-FFF2-40B4-BE49-F238E27FC236}">
                <a16:creationId xmlns:a16="http://schemas.microsoft.com/office/drawing/2014/main" id="{2443D208-F171-A345-8786-CEC0F7F7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2590800"/>
            <a:ext cx="1663700" cy="1600200"/>
          </a:xfrm>
          <a:prstGeom prst="wedgeRectCallout">
            <a:avLst>
              <a:gd name="adj1" fmla="val 105514"/>
              <a:gd name="adj2" fmla="val 2269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4" name="AutoShape 5">
            <a:extLst>
              <a:ext uri="{FF2B5EF4-FFF2-40B4-BE49-F238E27FC236}">
                <a16:creationId xmlns:a16="http://schemas.microsoft.com/office/drawing/2014/main" id="{DF7076B4-8E30-EF46-8C9B-55AF0FAD9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652963"/>
            <a:ext cx="1736725" cy="1466850"/>
          </a:xfrm>
          <a:prstGeom prst="wedgeRectCallout">
            <a:avLst>
              <a:gd name="adj1" fmla="val 87162"/>
              <a:gd name="adj2" fmla="val -49023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  Your dad asked   me to fix the lock on the back door</a:t>
            </a: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7415" name="AutoShape 6">
            <a:extLst>
              <a:ext uri="{FF2B5EF4-FFF2-40B4-BE49-F238E27FC236}">
                <a16:creationId xmlns:a16="http://schemas.microsoft.com/office/drawing/2014/main" id="{C138E184-A627-6547-B894-B9C5C239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76250"/>
            <a:ext cx="2362200" cy="1676400"/>
          </a:xfrm>
          <a:prstGeom prst="wedgeEllipseCallout">
            <a:avLst>
              <a:gd name="adj1" fmla="val -95028"/>
              <a:gd name="adj2" fmla="val 158713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6" name="AutoShape 7">
            <a:extLst>
              <a:ext uri="{FF2B5EF4-FFF2-40B4-BE49-F238E27FC236}">
                <a16:creationId xmlns:a16="http://schemas.microsoft.com/office/drawing/2014/main" id="{FBE606E5-8992-7A40-9F86-1B879428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590800"/>
            <a:ext cx="2362200" cy="1676400"/>
          </a:xfrm>
          <a:prstGeom prst="wedgeEllipseCallout">
            <a:avLst>
              <a:gd name="adj1" fmla="val -107528"/>
              <a:gd name="adj2" fmla="val 38069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7" name="AutoShape 8">
            <a:extLst>
              <a:ext uri="{FF2B5EF4-FFF2-40B4-BE49-F238E27FC236}">
                <a16:creationId xmlns:a16="http://schemas.microsoft.com/office/drawing/2014/main" id="{9DBFB465-FE40-C449-948D-EC99045C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4859338"/>
            <a:ext cx="2001837" cy="1439862"/>
          </a:xfrm>
          <a:prstGeom prst="wedgeEllipseCallout">
            <a:avLst>
              <a:gd name="adj1" fmla="val -99935"/>
              <a:gd name="adj2" fmla="val -80190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8" name="Text Box 9">
            <a:extLst>
              <a:ext uri="{FF2B5EF4-FFF2-40B4-BE49-F238E27FC236}">
                <a16:creationId xmlns:a16="http://schemas.microsoft.com/office/drawing/2014/main" id="{711259CF-E38D-D64C-A8B0-1DC5A5991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363" y="1079500"/>
            <a:ext cx="3959226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Hi, are your </a:t>
            </a:r>
          </a:p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parents home?</a:t>
            </a:r>
          </a:p>
        </p:txBody>
      </p:sp>
      <p:sp>
        <p:nvSpPr>
          <p:cNvPr id="17419" name="Text Box 10">
            <a:extLst>
              <a:ext uri="{FF2B5EF4-FFF2-40B4-BE49-F238E27FC236}">
                <a16:creationId xmlns:a16="http://schemas.microsoft.com/office/drawing/2014/main" id="{F70D7CAB-C9DB-7744-913B-018EB0F9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240088"/>
            <a:ext cx="12604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When will they be home?</a:t>
            </a:r>
          </a:p>
        </p:txBody>
      </p:sp>
      <p:sp>
        <p:nvSpPr>
          <p:cNvPr id="17420" name="Text Box 11">
            <a:extLst>
              <a:ext uri="{FF2B5EF4-FFF2-40B4-BE49-F238E27FC236}">
                <a16:creationId xmlns:a16="http://schemas.microsoft.com/office/drawing/2014/main" id="{74C32E4D-A6D4-AD4A-972B-B4F04E35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079500"/>
            <a:ext cx="19796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No. Not yet</a:t>
            </a:r>
          </a:p>
        </p:txBody>
      </p:sp>
      <p:sp>
        <p:nvSpPr>
          <p:cNvPr id="17421" name="Text Box 12">
            <a:extLst>
              <a:ext uri="{FF2B5EF4-FFF2-40B4-BE49-F238E27FC236}">
                <a16:creationId xmlns:a16="http://schemas.microsoft.com/office/drawing/2014/main" id="{D7C44395-BE08-8344-894B-29437C38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3240088"/>
            <a:ext cx="14398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In about an hour</a:t>
            </a:r>
          </a:p>
        </p:txBody>
      </p:sp>
      <p:sp>
        <p:nvSpPr>
          <p:cNvPr id="17422" name="Text Box 13">
            <a:extLst>
              <a:ext uri="{FF2B5EF4-FFF2-40B4-BE49-F238E27FC236}">
                <a16:creationId xmlns:a16="http://schemas.microsoft.com/office/drawing/2014/main" id="{4281EF42-E6DF-FC4C-9D41-D02CBA136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5410200"/>
            <a:ext cx="900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Ok.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CE099B82-7275-BB4D-9D5A-8D68E8D9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2">
            <a:extLst>
              <a:ext uri="{FF2B5EF4-FFF2-40B4-BE49-F238E27FC236}">
                <a16:creationId xmlns:a16="http://schemas.microsoft.com/office/drawing/2014/main" id="{F6595FBF-D05B-6442-B4CF-6CD895B5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760253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latin typeface="Comic Sans MS" panose="030F0902030302020204" pitchFamily="66" charset="0"/>
              </a:rPr>
              <a:t>Joseph began to feel uneasy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06A4760D-C5EC-074D-9DC5-6F682AAC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2">
            <a:extLst>
              <a:ext uri="{FF2B5EF4-FFF2-40B4-BE49-F238E27FC236}">
                <a16:creationId xmlns:a16="http://schemas.microsoft.com/office/drawing/2014/main" id="{6A0853A0-ED60-BA4C-9D7C-E01A059E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539750"/>
            <a:ext cx="41068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AutoShape 3">
            <a:extLst>
              <a:ext uri="{FF2B5EF4-FFF2-40B4-BE49-F238E27FC236}">
                <a16:creationId xmlns:a16="http://schemas.microsoft.com/office/drawing/2014/main" id="{33C04DC9-2AD1-224D-AA52-DB5B23BD0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04813"/>
            <a:ext cx="2209800" cy="1892300"/>
          </a:xfrm>
          <a:prstGeom prst="wedgeRectCallout">
            <a:avLst>
              <a:gd name="adj1" fmla="val 95977"/>
              <a:gd name="adj2" fmla="val 64847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75E56007-27A3-6140-B31C-55275269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92138"/>
            <a:ext cx="1800225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I can come and do it now. That is Ryan isn’t it?</a:t>
            </a:r>
          </a:p>
        </p:txBody>
      </p:sp>
      <p:sp>
        <p:nvSpPr>
          <p:cNvPr id="19462" name="AutoShape 5">
            <a:extLst>
              <a:ext uri="{FF2B5EF4-FFF2-40B4-BE49-F238E27FC236}">
                <a16:creationId xmlns:a16="http://schemas.microsoft.com/office/drawing/2014/main" id="{846DF9F9-EDF5-E04F-B104-DA5B96F8D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03513"/>
            <a:ext cx="2209800" cy="1447800"/>
          </a:xfrm>
          <a:prstGeom prst="wedgeRectCallout">
            <a:avLst>
              <a:gd name="adj1" fmla="val 99639"/>
              <a:gd name="adj2" fmla="val -2194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3" name="AutoShape 6">
            <a:extLst>
              <a:ext uri="{FF2B5EF4-FFF2-40B4-BE49-F238E27FC236}">
                <a16:creationId xmlns:a16="http://schemas.microsoft.com/office/drawing/2014/main" id="{9E7987F2-545B-DD48-A949-96CEA421D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672013"/>
            <a:ext cx="2209800" cy="1447800"/>
          </a:xfrm>
          <a:prstGeom prst="wedgeRectCallout">
            <a:avLst>
              <a:gd name="adj1" fmla="val 92773"/>
              <a:gd name="adj2" fmla="val -49630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4" name="Text Box 7">
            <a:extLst>
              <a:ext uri="{FF2B5EF4-FFF2-40B4-BE49-F238E27FC236}">
                <a16:creationId xmlns:a16="http://schemas.microsoft.com/office/drawing/2014/main" id="{2228400B-6519-B540-BC83-3BA9EEF33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3005138"/>
            <a:ext cx="1619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Remind me where you live again?</a:t>
            </a:r>
          </a:p>
        </p:txBody>
      </p:sp>
      <p:sp>
        <p:nvSpPr>
          <p:cNvPr id="19465" name="Text Box 8">
            <a:extLst>
              <a:ext uri="{FF2B5EF4-FFF2-40B4-BE49-F238E27FC236}">
                <a16:creationId xmlns:a16="http://schemas.microsoft.com/office/drawing/2014/main" id="{737E905B-1FE3-8647-AB2D-DC40F602A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4859338"/>
            <a:ext cx="18002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See you in </a:t>
            </a:r>
          </a:p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15 minutes</a:t>
            </a:r>
          </a:p>
        </p:txBody>
      </p:sp>
      <p:sp>
        <p:nvSpPr>
          <p:cNvPr id="19466" name="AutoShape 9">
            <a:extLst>
              <a:ext uri="{FF2B5EF4-FFF2-40B4-BE49-F238E27FC236}">
                <a16:creationId xmlns:a16="http://schemas.microsoft.com/office/drawing/2014/main" id="{DE7A6E12-680D-EC4C-BC47-B18B1BE0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720725"/>
            <a:ext cx="3028950" cy="1752600"/>
          </a:xfrm>
          <a:prstGeom prst="wedgeEllipseCallout">
            <a:avLst>
              <a:gd name="adj1" fmla="val -43083"/>
              <a:gd name="adj2" fmla="val 69981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7" name="AutoShape 10">
            <a:extLst>
              <a:ext uri="{FF2B5EF4-FFF2-40B4-BE49-F238E27FC236}">
                <a16:creationId xmlns:a16="http://schemas.microsoft.com/office/drawing/2014/main" id="{016282CF-136F-3146-9507-8C1A8925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3287713"/>
            <a:ext cx="2879725" cy="1752600"/>
          </a:xfrm>
          <a:prstGeom prst="wedgeEllipseCallout">
            <a:avLst>
              <a:gd name="adj1" fmla="val -92403"/>
              <a:gd name="adj2" fmla="val -20204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8" name="Text Box 11">
            <a:extLst>
              <a:ext uri="{FF2B5EF4-FFF2-40B4-BE49-F238E27FC236}">
                <a16:creationId xmlns:a16="http://schemas.microsoft.com/office/drawing/2014/main" id="{EC24CB29-4858-384D-87E7-EFA17883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1260475"/>
            <a:ext cx="2095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Ok then.</a:t>
            </a:r>
          </a:p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No, it is Joseph.</a:t>
            </a:r>
          </a:p>
        </p:txBody>
      </p:sp>
      <p:sp>
        <p:nvSpPr>
          <p:cNvPr id="19469" name="Text Box 12">
            <a:extLst>
              <a:ext uri="{FF2B5EF4-FFF2-40B4-BE49-F238E27FC236}">
                <a16:creationId xmlns:a16="http://schemas.microsoft.com/office/drawing/2014/main" id="{E604CAB3-D98A-864C-A612-AECA5FA3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3670300"/>
            <a:ext cx="19510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16 Lake View.</a:t>
            </a:r>
          </a:p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Behind the park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5A07C550-78CE-0440-9A7E-42A404CA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WordArt 2">
            <a:extLst>
              <a:ext uri="{FF2B5EF4-FFF2-40B4-BE49-F238E27FC236}">
                <a16:creationId xmlns:a16="http://schemas.microsoft.com/office/drawing/2014/main" id="{80E23EF4-70EA-A549-BD3D-5492B7C51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438400"/>
            <a:ext cx="2971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E64C6F8D-735D-464C-AD7B-D31BA942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720725"/>
            <a:ext cx="71501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>
                <a:solidFill>
                  <a:srgbClr val="000000"/>
                </a:solidFill>
                <a:latin typeface="Comic Sans MS" panose="030F0902030302020204" pitchFamily="66" charset="0"/>
              </a:rPr>
              <a:t>What do you think might happen next?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44211D4A-ADF3-0544-BC95-4F8B49AD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2">
            <a:extLst>
              <a:ext uri="{FF2B5EF4-FFF2-40B4-BE49-F238E27FC236}">
                <a16:creationId xmlns:a16="http://schemas.microsoft.com/office/drawing/2014/main" id="{E415993C-4580-664A-8E25-4EC1E60A4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12913"/>
            <a:ext cx="70199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What could Joseph have done better to keep himself safe?</a:t>
            </a:r>
          </a:p>
          <a:p>
            <a:pPr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What would you have said?</a:t>
            </a:r>
          </a:p>
          <a:p>
            <a:pPr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What did Joseph do right?</a:t>
            </a:r>
          </a:p>
          <a:p>
            <a:pPr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What did Joseph do wrong?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How would you have felt in that situation?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D5AF91AE-79A6-4A4E-850C-581D016C8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20725"/>
            <a:ext cx="59705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latin typeface="Comic Sans MS" panose="030F0902030302020204" pitchFamily="66" charset="0"/>
              </a:rPr>
              <a:t>Points for discussion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ord files SAFETY TEMPLATE LANDSCAPE A4">
            <a:extLst>
              <a:ext uri="{FF2B5EF4-FFF2-40B4-BE49-F238E27FC236}">
                <a16:creationId xmlns:a16="http://schemas.microsoft.com/office/drawing/2014/main" id="{37F91642-1FFB-9B4D-A5A5-F3FDF184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">
            <a:extLst>
              <a:ext uri="{FF2B5EF4-FFF2-40B4-BE49-F238E27FC236}">
                <a16:creationId xmlns:a16="http://schemas.microsoft.com/office/drawing/2014/main" id="{AFCB5E7A-A3D7-834D-B499-C829CD53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651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6000">
                <a:solidFill>
                  <a:srgbClr val="000000"/>
                </a:solidFill>
                <a:latin typeface="Comic Sans MS" panose="030F0902030302020204" pitchFamily="66" charset="0"/>
                <a:cs typeface="Arial Unicode MS" panose="020B0604020202020204" pitchFamily="34" charset="-128"/>
              </a:rPr>
              <a:t>Answering the 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6000">
                <a:solidFill>
                  <a:srgbClr val="000000"/>
                </a:solidFill>
                <a:latin typeface="Comic Sans MS" panose="030F0902030302020204" pitchFamily="66" charset="0"/>
                <a:cs typeface="Arial Unicode MS" panose="020B0604020202020204" pitchFamily="34" charset="-128"/>
              </a:rPr>
              <a:t>door</a:t>
            </a: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C5E02647-AF69-FB47-9826-C09C96506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576262" indent="-571500" eaLnBrk="1" hangingPunct="1">
              <a:spcBef>
                <a:spcPts val="11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3200" dirty="0">
                <a:solidFill>
                  <a:srgbClr val="000000"/>
                </a:solidFill>
                <a:latin typeface="Comic Sans MS" pitchFamily="66" charset="0"/>
              </a:rPr>
              <a:t>Close the door and go to tell your mum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  <a:defRPr/>
            </a:pPr>
            <a:endParaRPr lang="en-GB" sz="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576262" indent="-571500" eaLnBrk="1" hangingPunct="1">
              <a:spcBef>
                <a:spcPts val="11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3200" dirty="0">
                <a:solidFill>
                  <a:srgbClr val="000000"/>
                </a:solidFill>
                <a:latin typeface="Comic Sans MS" pitchFamily="66" charset="0"/>
              </a:rPr>
              <a:t>Never let anyone in who you do not know or trust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  <a:defRPr/>
            </a:pPr>
            <a:endParaRPr lang="en-GB" sz="4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202</Words>
  <Application>Microsoft Macintosh PowerPoint</Application>
  <PresentationFormat>On-screen Show (4:3)</PresentationFormat>
  <Paragraphs>43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Times New Roman</vt:lpstr>
      <vt:lpstr>Calibri</vt:lpstr>
      <vt:lpstr>Arial Unicode MS</vt:lpstr>
      <vt:lpstr>Comic Sans MS</vt:lpstr>
      <vt:lpstr>Tahoma</vt:lpstr>
      <vt:lpstr>Tempus Sans ITC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5</cp:revision>
  <cp:lastPrinted>1601-01-01T00:00:00Z</cp:lastPrinted>
  <dcterms:created xsi:type="dcterms:W3CDTF">2012-04-30T13:27:46Z</dcterms:created>
  <dcterms:modified xsi:type="dcterms:W3CDTF">2022-03-02T23:47:09Z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