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4"/>
  </p:handoutMasterIdLst>
  <p:sldIdLst>
    <p:sldId id="257" r:id="rId2"/>
    <p:sldId id="259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88" autoAdjust="0"/>
    <p:restoredTop sz="91667" autoAdjust="0"/>
  </p:normalViewPr>
  <p:slideViewPr>
    <p:cSldViewPr snapToGrid="0" snapToObjects="1">
      <p:cViewPr>
        <p:scale>
          <a:sx n="120" d="100"/>
          <a:sy n="120" d="100"/>
        </p:scale>
        <p:origin x="-154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D8031-35CD-C140-BEA7-B0281B2978D7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C802A-4528-AE40-B407-B3D09B86A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66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933" y="654908"/>
            <a:ext cx="7737005" cy="247594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5860" y="3302679"/>
            <a:ext cx="6400800" cy="24862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1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33" y="288154"/>
            <a:ext cx="7747265" cy="114300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150" y="1530062"/>
            <a:ext cx="7747265" cy="470448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3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7655" y="291619"/>
            <a:ext cx="1729200" cy="5954472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0173" y="291619"/>
            <a:ext cx="5952448" cy="5954472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6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567" y="288154"/>
            <a:ext cx="7757848" cy="114300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71567" y="1521670"/>
            <a:ext cx="7757848" cy="472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141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566" y="4406900"/>
            <a:ext cx="77578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566" y="2906713"/>
            <a:ext cx="775784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1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567" y="288154"/>
            <a:ext cx="7757848" cy="114300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636" y="1518520"/>
            <a:ext cx="3818260" cy="47391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0572" y="1518520"/>
            <a:ext cx="3818260" cy="47391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567" y="288154"/>
            <a:ext cx="7757848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214" y="1525571"/>
            <a:ext cx="3816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214" y="2257693"/>
            <a:ext cx="3816000" cy="39883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16178" y="1525571"/>
            <a:ext cx="3816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16178" y="2257693"/>
            <a:ext cx="3816000" cy="39883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64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567" y="288154"/>
            <a:ext cx="7757848" cy="114300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6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47" y="293961"/>
            <a:ext cx="2931758" cy="100259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7959" y="293961"/>
            <a:ext cx="4707350" cy="5940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7247" y="1296555"/>
            <a:ext cx="2931758" cy="49379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37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755" y="5114446"/>
            <a:ext cx="7698490" cy="398685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615" y="311727"/>
            <a:ext cx="7702630" cy="4757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0755" y="5513132"/>
            <a:ext cx="7698490" cy="73618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AE7D1-6754-474F-8D4A-A133102F4C7D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1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-1024x768-Gree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1567" y="288154"/>
            <a:ext cx="7757848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567" y="1521670"/>
            <a:ext cx="7757848" cy="4720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2188" y="6339106"/>
            <a:ext cx="1244472" cy="47044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1"/>
                </a:solidFill>
                <a:latin typeface="Comic Sans MS"/>
              </a:defRPr>
            </a:lvl1pPr>
          </a:lstStyle>
          <a:p>
            <a:fld id="{110AE7D1-6754-474F-8D4A-A133102F4C7D}" type="datetimeFigureOut">
              <a:rPr lang="en-US" smtClean="0"/>
              <a:pPr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2762" y="6341158"/>
            <a:ext cx="3583450" cy="47044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1"/>
                </a:solidFill>
                <a:latin typeface="Comic Sans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5538" y="6341158"/>
            <a:ext cx="715108" cy="47044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1"/>
                </a:solidFill>
                <a:latin typeface="Comic Sans MS"/>
              </a:defRPr>
            </a:lvl1pPr>
          </a:lstStyle>
          <a:p>
            <a:r>
              <a:rPr lang="en-US" smtClean="0"/>
              <a:t>Slide </a:t>
            </a:r>
            <a:fld id="{4BA0BEB8-FF74-1A46-B145-BC8D37F992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43634" y="6432063"/>
            <a:ext cx="957386" cy="37954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en-US"/>
            </a:defPPr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sz="700" b="0" dirty="0" smtClean="0">
                <a:solidFill>
                  <a:schemeClr val="tx1"/>
                </a:solidFill>
                <a:latin typeface="Comic Sans MS"/>
              </a:rPr>
              <a:t>Copyright </a:t>
            </a:r>
            <a:r>
              <a:rPr lang="en-US" sz="800" b="0" dirty="0" smtClean="0">
                <a:solidFill>
                  <a:schemeClr val="tx1"/>
                </a:solidFill>
                <a:latin typeface="Comic Sans MS"/>
              </a:rPr>
              <a:t>©</a:t>
            </a:r>
            <a:r>
              <a:rPr lang="en-US" sz="700" b="0" dirty="0" smtClean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sz="700" b="0" dirty="0" smtClean="0">
                <a:solidFill>
                  <a:schemeClr val="tx1"/>
                </a:solidFill>
                <a:latin typeface="Comic Sans MS"/>
              </a:rPr>
              <a:t>2018</a:t>
            </a:r>
            <a:r>
              <a:rPr lang="en-US" sz="700" b="0" dirty="0" smtClean="0">
                <a:solidFill>
                  <a:schemeClr val="tx1"/>
                </a:solidFill>
                <a:latin typeface="Comic Sans MS"/>
              </a:rPr>
              <a:t/>
            </a:r>
            <a:br>
              <a:rPr lang="en-US" sz="700" b="0" dirty="0" smtClean="0">
                <a:solidFill>
                  <a:schemeClr val="tx1"/>
                </a:solidFill>
                <a:latin typeface="Comic Sans MS"/>
              </a:rPr>
            </a:br>
            <a:r>
              <a:rPr lang="en-US" sz="700" b="0" dirty="0" smtClean="0">
                <a:solidFill>
                  <a:schemeClr val="tx1"/>
                </a:solidFill>
                <a:latin typeface="Comic Sans MS"/>
              </a:rPr>
              <a:t>Gwent Police</a:t>
            </a:r>
          </a:p>
        </p:txBody>
      </p:sp>
    </p:spTree>
    <p:extLst>
      <p:ext uri="{BB962C8B-B14F-4D97-AF65-F5344CB8AC3E}">
        <p14:creationId xmlns:p14="http://schemas.microsoft.com/office/powerpoint/2010/main" val="309977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Comic Sans M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omic Sans M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omic Sans M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omic Sans M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omic Sans M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omic Sans M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2" descr="C:\Users\m00106\AppData\Local\Microsoft\Windows\Temporary Internet Files\Content.IE5\562NWHZS\schoolbeat sinister_tobacco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61" y="349250"/>
            <a:ext cx="24384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00106\AppData\Local\Microsoft\Windows\Temporary Internet Files\Content.IE5\UEI3ZR1X\schoolbeat sinister_alcohol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60" y="340675"/>
            <a:ext cx="2535990" cy="19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00106\AppData\Local\Microsoft\Windows\Temporary Internet Files\Content.IE5\O6E2SL97\schoolbeat sinister_solvents_f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49250"/>
            <a:ext cx="2582333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8135" y="2607160"/>
            <a:ext cx="75348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cy-GB" sz="2400" smtClean="0">
                <a:solidFill>
                  <a:schemeClr val="tx2"/>
                </a:solidFill>
                <a:latin typeface="Comic Sans MS" panose="030F0702030302020204" pitchFamily="66" charset="0"/>
              </a:rPr>
              <a:t>Mae </a:t>
            </a:r>
            <a:r>
              <a:rPr lang="cy-GB" sz="2400" b="1" i="1" smtClean="0">
                <a:solidFill>
                  <a:schemeClr val="tx2"/>
                </a:solidFill>
                <a:latin typeface="Comic Sans MS" panose="030F0702030302020204" pitchFamily="66" charset="0"/>
              </a:rPr>
              <a:t>Sylweddau Sinistr</a:t>
            </a:r>
            <a:r>
              <a:rPr lang="cy-GB" sz="2400" smtClean="0">
                <a:solidFill>
                  <a:schemeClr val="tx2"/>
                </a:solidFill>
                <a:latin typeface="Comic Sans MS" panose="030F0702030302020204" pitchFamily="66" charset="0"/>
              </a:rPr>
              <a:t> o’n cwmpas bob dydd, </a:t>
            </a:r>
            <a:br>
              <a:rPr lang="cy-GB" sz="2400" smtClean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cy-GB" sz="2400" smtClean="0">
                <a:solidFill>
                  <a:schemeClr val="tx2"/>
                </a:solidFill>
                <a:latin typeface="Comic Sans MS" panose="030F0702030302020204" pitchFamily="66" charset="0"/>
              </a:rPr>
              <a:t>Cofiwch fod yn ofalus os y gwelwch nhw’n rhydd! </a:t>
            </a:r>
            <a:br>
              <a:rPr lang="cy-GB" sz="2400" smtClean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cy-GB" sz="2400" smtClean="0">
                <a:solidFill>
                  <a:schemeClr val="tx2"/>
                </a:solidFill>
                <a:latin typeface="Comic Sans MS" panose="030F0702030302020204" pitchFamily="66" charset="0"/>
              </a:rPr>
              <a:t>Tybaco, Alcohol a Thoddyddion – y tri </a:t>
            </a:r>
            <a:br>
              <a:rPr lang="cy-GB" sz="2400" smtClean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cy-GB" sz="2400" smtClean="0">
                <a:solidFill>
                  <a:schemeClr val="tx2"/>
                </a:solidFill>
                <a:latin typeface="Comic Sans MS" panose="030F0702030302020204" pitchFamily="66" charset="0"/>
              </a:rPr>
              <a:t>Mae nhw’n wenwynau all oglyu peryglon di-ri!</a:t>
            </a:r>
          </a:p>
          <a:p>
            <a:pPr algn="ctr" fontAlgn="base"/>
            <a:r>
              <a:rPr lang="cy-GB" sz="2000" smtClean="0"/>
              <a:t>  </a:t>
            </a:r>
            <a:endParaRPr lang="cy-GB" sz="2000"/>
          </a:p>
        </p:txBody>
      </p:sp>
      <p:pic>
        <p:nvPicPr>
          <p:cNvPr id="11" name="Picture 10" descr="C:\Users\93830\AppData\Local\Microsoft\Windows\Temporary Internet Files\Content.Outlook\4WW4JX3B\Sinister Substances title_wels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68" y="4497914"/>
            <a:ext cx="2409028" cy="16933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7221" y="0"/>
            <a:ext cx="3355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dirty="0" smtClean="0">
                <a:latin typeface="Comic Sans MS" panose="030F0702030302020204" pitchFamily="66" charset="0"/>
              </a:rPr>
              <a:t>Adnodd</a:t>
            </a:r>
            <a:r>
              <a:rPr lang="en-GB" sz="1200" dirty="0" smtClean="0">
                <a:latin typeface="Comic Sans MS" panose="030F0702030302020204" pitchFamily="66" charset="0"/>
              </a:rPr>
              <a:t> 4 / Resource 4</a:t>
            </a:r>
          </a:p>
        </p:txBody>
      </p:sp>
    </p:spTree>
    <p:extLst>
      <p:ext uri="{BB962C8B-B14F-4D97-AF65-F5344CB8AC3E}">
        <p14:creationId xmlns:p14="http://schemas.microsoft.com/office/powerpoint/2010/main" val="1166830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0BEB8-FF74-1A46-B145-BC8D37F99235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0735" y="2443862"/>
            <a:ext cx="73556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We see these </a:t>
            </a:r>
            <a:r>
              <a:rPr lang="en-GB" sz="2400" b="1" i="1" dirty="0">
                <a:latin typeface="Comic Sans MS" panose="030F0702030302020204" pitchFamily="66" charset="0"/>
              </a:rPr>
              <a:t>Sinister Substances</a:t>
            </a:r>
            <a:r>
              <a:rPr lang="en-GB" sz="2400" dirty="0">
                <a:latin typeface="Comic Sans MS" panose="030F0702030302020204" pitchFamily="66" charset="0"/>
              </a:rPr>
              <a:t> every day,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Remember to take care when they come your way!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Tobacco, Alcohol and Solvents too,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All three are poisons which can be dangerous to you!</a:t>
            </a:r>
          </a:p>
        </p:txBody>
      </p:sp>
      <p:pic>
        <p:nvPicPr>
          <p:cNvPr id="7" name="Picture 2" descr="C:\Users\m00106\AppData\Local\Microsoft\Windows\Temporary Internet Files\Content.IE5\562NWHZS\schoolbeat sinister_tobacco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61" y="349250"/>
            <a:ext cx="24384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00106\AppData\Local\Microsoft\Windows\Temporary Internet Files\Content.IE5\UEI3ZR1X\schoolbeat sinister_alcohol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60" y="340675"/>
            <a:ext cx="2535990" cy="19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00106\AppData\Local\Microsoft\Windows\Temporary Internet Files\Content.IE5\O6E2SL97\schoolbeat sinister_solvents_f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49250"/>
            <a:ext cx="2582333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93830\AppData\Local\Microsoft\Windows\Temporary Internet Files\Content.Outlook\4WW4JX3B\Sinister Substances title_wels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68" y="4497914"/>
            <a:ext cx="2409028" cy="1693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795215"/>
      </p:ext>
    </p:extLst>
  </p:cSld>
  <p:clrMapOvr>
    <a:masterClrMapping/>
  </p:clrMapOvr>
</p:sld>
</file>

<file path=ppt/theme/theme1.xml><?xml version="1.0" encoding="utf-8"?>
<a:theme xmlns:a="http://schemas.openxmlformats.org/drawingml/2006/main" name="Adnodd_Resource_4_SS_Cerdd_Poem_Bilingu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Adnodd_Resource_4_SS_Cerdd_Poem_Bilingual.potx</Template>
  <TotalTime>91</TotalTime>
  <Words>51</Words>
  <Application>Microsoft Office PowerPoint</Application>
  <PresentationFormat>On-screen Show (4:3)</PresentationFormat>
  <Paragraphs>9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Adnodd_Resource_4_SS_Cerdd_Poem_Bilingual</vt:lpstr>
      <vt:lpstr>PowerPoint Presentation</vt:lpstr>
      <vt:lpstr>PowerPoint Presentation</vt:lpstr>
    </vt:vector>
  </TitlesOfParts>
  <Company>All Wales School Liaison Core Programme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Wales School Liaison Core Programme</dc:creator>
  <cp:lastModifiedBy>Andrew Holland</cp:lastModifiedBy>
  <cp:revision>18</cp:revision>
  <dcterms:created xsi:type="dcterms:W3CDTF">2013-08-28T09:25:23Z</dcterms:created>
  <dcterms:modified xsi:type="dcterms:W3CDTF">2018-11-26T12:02:09Z</dcterms:modified>
</cp:coreProperties>
</file>