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y-GB"/>
              <a:t>Cliciwch i olygu arddull is-deitl y Meistr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3BF95B-B86F-6044-99AF-082DF5AF0A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436547-1283-1B48-8969-DA54B014AB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5735CD-5553-D44B-A8AD-275810FFE7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30799-622F-6142-9D26-D9AF521682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41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7800A4-AA4A-4146-8974-F612C0828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E7ABAC-EBBB-A44D-964F-0330D64AD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2B6CDC-4A1D-6A40-90B3-D1E6A52CC2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84A12E-6584-104C-A2BA-CFCB9BAF0A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972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2CB81E-2097-7F46-B6A8-F6F91B6BCD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0CB97D-067C-9F47-A488-F1D463C7C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98D2FA-D4AE-1D4C-B5AD-B51018601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0C286-FC4F-4446-8228-57BEA6C1EF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2322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eitl, Testun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5402B7-D92C-9E41-8458-C404BAF8FA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112B8A-1692-4542-B634-4F0BA160D5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872A10-19C4-684B-B41C-6D83B4C92A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686FA-2B6F-5C49-8702-3EADE85245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897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90B701-6116-C240-A310-F0577B6A3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66E39C-6BA7-A04B-8AC4-6691304603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F91F33-FB41-8B47-991D-66F2A56DC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97EB0-21D5-5843-8165-D206ED2BFC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361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5EAEAF-3DAF-9B4F-860B-E33D6AE280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44F52D-1FF1-6848-B6E3-67C92C3BA1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945A9-3B2B-6C49-9466-3508E2FD20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F2E56-5A99-D946-AA23-4EB1FCD233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523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BD3FD3-8772-F445-8C8E-EB50C315D2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EF822B-B9C8-9D47-BFC8-38ECEB8DA4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8433F1-0CDC-FE45-B282-8B6109E616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0B315-5884-5E49-BF54-ADFEE00970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574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9B289A5-F6BA-0646-8E95-71765D8ACC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76F4B77-E4BF-7A47-B236-5C6893662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5276C4D-890E-4A41-AC37-245DD8B36D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2B857-F717-AC44-B7C2-781E629326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244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D675F6F-5231-2D45-B591-AA8303E457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D73E29-8066-D745-A1E6-CA1705267C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D65DD7-5D38-6846-AEEB-4AC3DDE5FD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FFB98-E056-3F4E-B03B-B6FD60E6B4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50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E9912C-C44B-2F4D-8FC8-9AF15CB1A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5E098B8-D967-F149-B228-4C419C45A6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69D0C33-95C6-B842-9EB2-D4F692FC7B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122A0-6ECB-2049-A49F-542CA6C0C5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940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en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B6795-45FD-6443-ADD4-675948BAD6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33AC05-0766-8843-BAAC-D867093F29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D51435-5D42-EA44-B951-CA000966FE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CCC16-15CD-8E42-9A1A-722EFF3574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252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/>
              <a:t>Cliciwch i olygu arddull y Meistr teitl</a:t>
            </a:r>
            <a:endParaRPr lang="en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5110C6-8F6A-F04E-978E-3E6AFA76BE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D847F6-CF61-D64B-8F9B-E06923207A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8286B4-B1CE-5443-AB34-D24427B92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EA9FF-B75D-214A-8956-BC8750E09E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592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AEAE7E5-1E4D-FC42-BE77-1E53828C0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A2A874-3CCF-6A4D-AB32-FEE8DD27A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1C48DFA-050C-B148-9C0D-F5C6F49592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F353BAE-A20C-7945-B0B5-B5F605AB21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06FFCE-24B8-6745-BDD3-D38EC78E80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F604B4-14E7-654E-9967-5B214023518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Word Template - Landscape - Safety.jpg">
            <a:extLst>
              <a:ext uri="{FF2B5EF4-FFF2-40B4-BE49-F238E27FC236}">
                <a16:creationId xmlns:a16="http://schemas.microsoft.com/office/drawing/2014/main" id="{B0700B82-5C12-A64B-B685-C89F24A9E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B4ACA635-CE5B-9E4D-BC97-A180474B0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>
                <a:latin typeface="Comic Sans MS" charset="0"/>
              </a:rPr>
              <a:t>6b.Avatar / Profile</a:t>
            </a:r>
          </a:p>
        </p:txBody>
      </p:sp>
      <p:pic>
        <p:nvPicPr>
          <p:cNvPr id="2052" name="Dalfan Cynnwys 8">
            <a:extLst>
              <a:ext uri="{FF2B5EF4-FFF2-40B4-BE49-F238E27FC236}">
                <a16:creationId xmlns:a16="http://schemas.microsoft.com/office/drawing/2014/main" id="{C3408380-C9B9-694B-90B5-FA11CDE53B5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5988" y="1752600"/>
            <a:ext cx="2740025" cy="3875088"/>
          </a:xfrm>
        </p:spPr>
      </p:pic>
      <p:pic>
        <p:nvPicPr>
          <p:cNvPr id="2053" name="Dalfan Cynnwys 9">
            <a:extLst>
              <a:ext uri="{FF2B5EF4-FFF2-40B4-BE49-F238E27FC236}">
                <a16:creationId xmlns:a16="http://schemas.microsoft.com/office/drawing/2014/main" id="{717677BE-805D-2B45-8222-D785A51F65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628775"/>
            <a:ext cx="3181350" cy="3965575"/>
          </a:xfrm>
        </p:spPr>
      </p:pic>
      <p:sp>
        <p:nvSpPr>
          <p:cNvPr id="14341" name="Blwch Testun 10">
            <a:extLst>
              <a:ext uri="{FF2B5EF4-FFF2-40B4-BE49-F238E27FC236}">
                <a16:creationId xmlns:a16="http://schemas.microsoft.com/office/drawing/2014/main" id="{253FD3DA-EDAA-024D-82A8-9D129B394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290638"/>
            <a:ext cx="248126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800">
                <a:latin typeface="Comic Sans MS" panose="030F0902030302020204" pitchFamily="66" charset="0"/>
              </a:rPr>
              <a:t>Profile: </a:t>
            </a:r>
            <a:r>
              <a:rPr lang="en-GB" altLang="en-US" sz="1800">
                <a:solidFill>
                  <a:srgbClr val="9900CC"/>
                </a:solidFill>
                <a:latin typeface="Comic Sans MS" panose="030F0902030302020204" pitchFamily="66" charset="0"/>
              </a:rPr>
              <a:t>Pink_Princess</a:t>
            </a:r>
          </a:p>
          <a:p>
            <a:pPr eaLnBrk="1" hangingPunct="1"/>
            <a:endParaRPr lang="en-GB" altLang="en-US" sz="1800">
              <a:solidFill>
                <a:srgbClr val="9900CC"/>
              </a:solidFill>
              <a:latin typeface="Comic Sans MS" panose="030F0902030302020204" pitchFamily="66" charset="0"/>
            </a:endParaRPr>
          </a:p>
          <a:p>
            <a:pPr eaLnBrk="1" hangingPunct="1"/>
            <a:endParaRPr lang="en-GB" altLang="en-US" sz="1800">
              <a:latin typeface="Comic Sans MS" panose="030F0902030302020204" pitchFamily="66" charset="0"/>
            </a:endParaRPr>
          </a:p>
        </p:txBody>
      </p:sp>
      <p:sp>
        <p:nvSpPr>
          <p:cNvPr id="21" name="Petryal 20">
            <a:extLst>
              <a:ext uri="{FF2B5EF4-FFF2-40B4-BE49-F238E27FC236}">
                <a16:creationId xmlns:a16="http://schemas.microsoft.com/office/drawing/2014/main" id="{63F43E7A-88FF-754D-91DE-89DC695FED3C}"/>
              </a:ext>
            </a:extLst>
          </p:cNvPr>
          <p:cNvSpPr/>
          <p:nvPr/>
        </p:nvSpPr>
        <p:spPr>
          <a:xfrm>
            <a:off x="4572000" y="1268413"/>
            <a:ext cx="3529013" cy="4392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343" name="Blwch Testun 19">
            <a:extLst>
              <a:ext uri="{FF2B5EF4-FFF2-40B4-BE49-F238E27FC236}">
                <a16:creationId xmlns:a16="http://schemas.microsoft.com/office/drawing/2014/main" id="{D63D4A6F-AD6F-6D4C-8743-63B930173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5663" y="1290638"/>
            <a:ext cx="3181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800">
                <a:latin typeface="Comic Sans MS" panose="030F0902030302020204" pitchFamily="66" charset="0"/>
              </a:rPr>
              <a:t>Who could it be in real life?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Comic Sans MS</vt:lpstr>
      <vt:lpstr>Times New Roman</vt:lpstr>
      <vt:lpstr>Default Design</vt:lpstr>
      <vt:lpstr>6b.Avatar / Profile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10</cp:revision>
  <dcterms:created xsi:type="dcterms:W3CDTF">2012-04-30T13:27:46Z</dcterms:created>
  <dcterms:modified xsi:type="dcterms:W3CDTF">2022-03-02T23:48:05Z</dcterms:modified>
</cp:coreProperties>
</file>