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74" r:id="rId6"/>
    <p:sldId id="270" r:id="rId7"/>
    <p:sldId id="273" r:id="rId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D"/>
    <a:srgbClr val="ACD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63" autoAdjust="0"/>
    <p:restoredTop sz="86386" autoAdjust="0"/>
  </p:normalViewPr>
  <p:slideViewPr>
    <p:cSldViewPr snapToGrid="0" snapToObjects="1">
      <p:cViewPr varScale="1">
        <p:scale>
          <a:sx n="127" d="100"/>
          <a:sy n="127" d="100"/>
        </p:scale>
        <p:origin x="20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D8031-35CD-C140-BEA7-B0281B2978D7}" type="datetimeFigureOut">
              <a:rPr lang="en-US" smtClean="0"/>
              <a:t>3/28/23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C802A-4528-AE40-B407-B3D09B86A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6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52F4F-A629-BE44-91F1-81722875E4F0}" type="datetimeFigureOut">
              <a:rPr lang="en-US" smtClean="0"/>
              <a:t>3/28/23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7E489-703B-FC4A-A3AE-91BA4382C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5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189780"/>
            <a:ext cx="8764438" cy="222523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415015"/>
            <a:ext cx="8764438" cy="2225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Z:\Google Drive\Logos\Welsh_Government_Logo_Black-RENDERED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4886326"/>
            <a:ext cx="1165774" cy="1165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Z:\Downloads\images\Crest_DPP_300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06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Z:\Downloads\images\Crest_GWP_300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832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Z:\Downloads\images\Crest_NWP_300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58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Z:\Downloads\images\Crest_SWP_300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84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0AD202-E08B-7146-88BB-66CB76E8AA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50411" y="4892010"/>
            <a:ext cx="2298697" cy="11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2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E0F0629-727C-CA4A-A9D2-9D91860719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401838C-7851-7148-9489-E440F663BD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6BFE964-5424-9E4C-BCAB-CB89193016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AE2F3D2-91A1-2142-8B12-56F21A2B4F2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184190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1040" y="506291"/>
            <a:ext cx="3958230" cy="5550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46964" y="506291"/>
            <a:ext cx="3962112" cy="555047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357446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546437" y="2444728"/>
            <a:ext cx="8042960" cy="37322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6438" y="506290"/>
            <a:ext cx="8042960" cy="9368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46438" y="1488915"/>
            <a:ext cx="8042959" cy="910014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</p:spTree>
    <p:extLst>
      <p:ext uri="{BB962C8B-B14F-4D97-AF65-F5344CB8AC3E}">
        <p14:creationId xmlns:p14="http://schemas.microsoft.com/office/powerpoint/2010/main" val="2018937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626E836-9D17-404C-9120-F7183A977F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437" y="515877"/>
            <a:ext cx="3962639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CD0EC58-EAC4-5040-9917-9EB290DB3E8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4922" y="515877"/>
            <a:ext cx="3954347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3D30D2E-9CFA-CA44-8AD5-80D112AF24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6964" y="1480302"/>
            <a:ext cx="3966299" cy="91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4E143C7-A5C8-A246-BC53-B1C4F1B3F8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1398" y="1480302"/>
            <a:ext cx="3958000" cy="91862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» Text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7FD5C7E-3841-1247-8695-81F14BE972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320" y="2444728"/>
            <a:ext cx="3962639" cy="362818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 1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39350373-8BA4-C148-9F1B-BB6B93BF155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2" y="2444727"/>
            <a:ext cx="3954347" cy="3628183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Content 2</a:t>
            </a:r>
          </a:p>
        </p:txBody>
      </p:sp>
    </p:spTree>
    <p:extLst>
      <p:ext uri="{BB962C8B-B14F-4D97-AF65-F5344CB8AC3E}">
        <p14:creationId xmlns:p14="http://schemas.microsoft.com/office/powerpoint/2010/main" val="1439066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C4B0D-2BD5-B640-81A1-AAA6D1DF6E7A}"/>
              </a:ext>
            </a:extLst>
          </p:cNvPr>
          <p:cNvSpPr/>
          <p:nvPr userDrawn="1"/>
        </p:nvSpPr>
        <p:spPr>
          <a:xfrm>
            <a:off x="4631040" y="506291"/>
            <a:ext cx="3958230" cy="5550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F2D8F-979C-DA4D-BAF9-CE1AF976B9B3}"/>
              </a:ext>
            </a:extLst>
          </p:cNvPr>
          <p:cNvSpPr/>
          <p:nvPr userDrawn="1"/>
        </p:nvSpPr>
        <p:spPr>
          <a:xfrm>
            <a:off x="546964" y="506291"/>
            <a:ext cx="3962112" cy="555047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437" y="515877"/>
            <a:ext cx="3962639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34922" y="515877"/>
            <a:ext cx="3954347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46964" y="1480302"/>
            <a:ext cx="3966299" cy="91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31398" y="1480302"/>
            <a:ext cx="3958000" cy="91862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» Text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320" y="2444728"/>
            <a:ext cx="3962639" cy="362818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 1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34922" y="2444727"/>
            <a:ext cx="3954347" cy="3628183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Content 2</a:t>
            </a:r>
          </a:p>
        </p:txBody>
      </p:sp>
    </p:spTree>
    <p:extLst>
      <p:ext uri="{BB962C8B-B14F-4D97-AF65-F5344CB8AC3E}">
        <p14:creationId xmlns:p14="http://schemas.microsoft.com/office/powerpoint/2010/main" val="2698100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E0D7BD-82AB-6446-AEC3-E4CF282528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A537E28-D66B-5546-A919-5A35CA1685C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2841481-6A28-1547-879F-C95A66E835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6" y="1684627"/>
            <a:ext cx="8042305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</a:t>
            </a:r>
          </a:p>
        </p:txBody>
      </p:sp>
    </p:spTree>
    <p:extLst>
      <p:ext uri="{BB962C8B-B14F-4D97-AF65-F5344CB8AC3E}">
        <p14:creationId xmlns:p14="http://schemas.microsoft.com/office/powerpoint/2010/main" val="2066699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71F9830-CB04-514E-866D-7498D4D51B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276" y="506289"/>
            <a:ext cx="8047560" cy="110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cy-GB" sz="4400" b="1" noProof="0" dirty="0" smtClean="0">
                <a:solidFill>
                  <a:schemeClr val="tx2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cy-GB" noProof="0" dirty="0"/>
              <a:t>»Teitl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A8344C0-439E-EA48-978B-75F12D10FB6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50186" y="4963584"/>
            <a:ext cx="8043580" cy="110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sz="4400" b="1" baseline="0" noProof="0" dirty="0" smtClean="0"/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GB" noProof="0" dirty="0"/>
              <a:t>»Title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63EE9ED-028C-9149-85BA-3781657EC2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6964" y="1710887"/>
            <a:ext cx="8046188" cy="31508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694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276" y="506289"/>
            <a:ext cx="8047560" cy="110932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50186" y="4963584"/>
            <a:ext cx="8043580" cy="1109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546964" y="1710887"/>
            <a:ext cx="8046188" cy="31508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1896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7C55A6-BA57-C342-AD07-ECF55D261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y-GB" noProof="0" dirty="0"/>
              <a:t>»Teitl</a:t>
            </a:r>
          </a:p>
        </p:txBody>
      </p:sp>
    </p:spTree>
    <p:extLst>
      <p:ext uri="{BB962C8B-B14F-4D97-AF65-F5344CB8AC3E}">
        <p14:creationId xmlns:p14="http://schemas.microsoft.com/office/powerpoint/2010/main" val="10524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Po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:\Google Drive\Logos\Battenburg-t-47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78"/>
            <a:ext cx="9144000" cy="583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888520"/>
            <a:ext cx="8764438" cy="181116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699685"/>
            <a:ext cx="8764438" cy="18122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5" name="Picture 7" descr="Z:\Google Drive\Logos\Welsh_Government_Logo_Black-RENDERED.png">
            <a:extLst>
              <a:ext uri="{FF2B5EF4-FFF2-40B4-BE49-F238E27FC236}">
                <a16:creationId xmlns:a16="http://schemas.microsoft.com/office/drawing/2014/main" id="{F76FD12A-D6A7-4C46-89C8-3D9FFBE279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4886326"/>
            <a:ext cx="1165774" cy="1165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Z:\Downloads\images\Crest_DPP_300.png">
            <a:extLst>
              <a:ext uri="{FF2B5EF4-FFF2-40B4-BE49-F238E27FC236}">
                <a16:creationId xmlns:a16="http://schemas.microsoft.com/office/drawing/2014/main" id="{705944DF-DDF2-3D44-B5C0-B09CC10E32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06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Z:\Downloads\images\Crest_GWP_300.png">
            <a:extLst>
              <a:ext uri="{FF2B5EF4-FFF2-40B4-BE49-F238E27FC236}">
                <a16:creationId xmlns:a16="http://schemas.microsoft.com/office/drawing/2014/main" id="{EBC1E940-71BE-D048-BDC5-FC13B16B01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832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Z:\Downloads\images\Crest_NWP_300.png">
            <a:extLst>
              <a:ext uri="{FF2B5EF4-FFF2-40B4-BE49-F238E27FC236}">
                <a16:creationId xmlns:a16="http://schemas.microsoft.com/office/drawing/2014/main" id="{3384BB33-9BE3-494E-8C24-2C54160A5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58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Z:\Downloads\images\Crest_SWP_300.png">
            <a:extLst>
              <a:ext uri="{FF2B5EF4-FFF2-40B4-BE49-F238E27FC236}">
                <a16:creationId xmlns:a16="http://schemas.microsoft.com/office/drawing/2014/main" id="{9EF4F712-558F-CA4A-AD72-3A66297F5E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84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DEA179-2F87-7D44-9BCE-F3121E74F47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750411" y="4892010"/>
            <a:ext cx="2298697" cy="11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1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AWSLC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189780"/>
            <a:ext cx="8764438" cy="222523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415015"/>
            <a:ext cx="8764438" cy="2225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D8183E-30B0-394B-8420-335C49FC68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50411" y="4892010"/>
            <a:ext cx="2298697" cy="11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8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00950" y="6263610"/>
            <a:ext cx="3849971" cy="312170"/>
          </a:xfrm>
        </p:spPr>
        <p:txBody>
          <a:bodyPr/>
          <a:lstStyle>
            <a:lvl1pPr algn="r">
              <a:defRPr/>
            </a:lvl1pPr>
          </a:lstStyle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6963" y="482974"/>
            <a:ext cx="8046189" cy="2808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Pennawd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6963" y="3298945"/>
            <a:ext cx="8046189" cy="280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Heading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00950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6809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US" smtClean="0"/>
              <a:t>3/28/23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b="17606"/>
          <a:stretch/>
        </p:blipFill>
        <p:spPr bwMode="auto">
          <a:xfrm>
            <a:off x="0" y="5508088"/>
            <a:ext cx="9144000" cy="1349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1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5447ED3B-7CF3-9E4E-9568-3A788FC028A9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GB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97342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3546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31CA8A-5D9C-484E-A587-47B1442FC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y-GB" noProof="0" dirty="0"/>
              <a:t>»Teitl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CF1E9E-ED8D-1143-932A-E9F843EAF7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6" y="1684627"/>
            <a:ext cx="8042305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</a:t>
            </a:r>
          </a:p>
        </p:txBody>
      </p:sp>
    </p:spTree>
    <p:extLst>
      <p:ext uri="{BB962C8B-B14F-4D97-AF65-F5344CB8AC3E}">
        <p14:creationId xmlns:p14="http://schemas.microsoft.com/office/powerpoint/2010/main" val="396814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»Teitl</a:t>
            </a:r>
            <a:r>
              <a:rPr lang="en-GB" noProof="0" dirty="0"/>
              <a:t> - »Title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28/03/2023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02974E2-BECE-944F-82E7-F35A427DAC5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F6C39D8-B829-8345-B787-9FB52ACD894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303684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DDF6"/>
            </a:gs>
            <a:gs pos="100000">
              <a:srgbClr val="E8F6F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96000" y="375425"/>
            <a:ext cx="8352000" cy="5818487"/>
          </a:xfrm>
          <a:prstGeom prst="rect">
            <a:avLst/>
          </a:prstGeom>
          <a:solidFill>
            <a:schemeClr val="bg1"/>
          </a:solidFill>
          <a:ln w="3175" cmpd="sng">
            <a:noFill/>
          </a:ln>
          <a:effectLst>
            <a:innerShdw blurRad="63500" dist="38100" dir="13500000">
              <a:prstClr val="black">
                <a:alpha val="35000"/>
              </a:prstClr>
            </a:inn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47" y="1684624"/>
            <a:ext cx="8042304" cy="4372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963" y="506287"/>
            <a:ext cx="8046188" cy="110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pic>
        <p:nvPicPr>
          <p:cNvPr id="1026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b="17606"/>
          <a:stretch/>
        </p:blipFill>
        <p:spPr bwMode="auto">
          <a:xfrm>
            <a:off x="0" y="5508088"/>
            <a:ext cx="9144000" cy="1349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88812" y="6263609"/>
            <a:ext cx="3962112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8812" y="6263610"/>
            <a:ext cx="1244472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10AE7D1-6754-474F-8D4A-A133102F4C7D}" type="datetimeFigureOut">
              <a:rPr lang="en-GB" smtClean="0"/>
              <a:pPr/>
              <a:t>28/03/2023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flipH="1">
            <a:off x="8450921" y="6263611"/>
            <a:ext cx="606811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Slide </a:t>
            </a:r>
            <a:fld id="{4BA0BEB8-FF74-1A46-B145-BC8D37F9923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253392" y="6478460"/>
            <a:ext cx="1890608" cy="37954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r>
              <a:rPr lang="cy-GB" sz="700" b="0" baseline="0" noProof="1">
                <a:solidFill>
                  <a:schemeClr val="tx1"/>
                </a:solidFill>
                <a:latin typeface="+mj-lt"/>
              </a:rPr>
              <a:t>Hawlfraint Heddlu Gwent 2023</a:t>
            </a:r>
          </a:p>
          <a:p>
            <a:pPr lvl="0" algn="r"/>
            <a:r>
              <a:rPr lang="en-GB" sz="700" b="0" baseline="0" noProof="1">
                <a:solidFill>
                  <a:schemeClr val="tx1"/>
                </a:solidFill>
                <a:latin typeface="+mj-lt"/>
              </a:rPr>
              <a:t>© Gwent Police Copyright 2023</a:t>
            </a:r>
          </a:p>
        </p:txBody>
      </p:sp>
      <p:pic>
        <p:nvPicPr>
          <p:cNvPr id="11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4" y="6330931"/>
            <a:ext cx="3054588" cy="40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7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70" r:id="rId3"/>
    <p:sldLayoutId id="2147483661" r:id="rId4"/>
    <p:sldLayoutId id="2147483660" r:id="rId5"/>
    <p:sldLayoutId id="2147483682" r:id="rId6"/>
    <p:sldLayoutId id="2147483655" r:id="rId7"/>
    <p:sldLayoutId id="2147483650" r:id="rId8"/>
    <p:sldLayoutId id="2147483652" r:id="rId9"/>
    <p:sldLayoutId id="2147483663" r:id="rId10"/>
    <p:sldLayoutId id="2147483653" r:id="rId11"/>
    <p:sldLayoutId id="2147483656" r:id="rId12"/>
    <p:sldLayoutId id="2147483667" r:id="rId13"/>
    <p:sldLayoutId id="2147483668" r:id="rId14"/>
    <p:sldLayoutId id="2147483669" r:id="rId15"/>
    <p:sldLayoutId id="2147483665" r:id="rId16"/>
    <p:sldLayoutId id="2147483666" r:id="rId17"/>
    <p:sldLayoutId id="214748365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38226" y="1069026"/>
            <a:ext cx="7067549" cy="2636491"/>
            <a:chOff x="1104900" y="995874"/>
            <a:chExt cx="7067549" cy="2636491"/>
          </a:xfrm>
        </p:grpSpPr>
        <p:pic>
          <p:nvPicPr>
            <p:cNvPr id="4" name="Picture 3"/>
            <p:cNvPicPr/>
            <p:nvPr/>
          </p:nvPicPr>
          <p:blipFill rotWithShape="1">
            <a:blip r:embed="rId2"/>
            <a:srcRect l="18115" t="16254" r="13762" b="22502"/>
            <a:stretch/>
          </p:blipFill>
          <p:spPr bwMode="auto">
            <a:xfrm>
              <a:off x="5461316" y="995874"/>
              <a:ext cx="2711133" cy="17402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/>
            <p:cNvPicPr/>
            <p:nvPr/>
          </p:nvPicPr>
          <p:blipFill rotWithShape="1">
            <a:blip r:embed="rId3"/>
            <a:srcRect l="28871" t="16253" r="14087" b="19670"/>
            <a:stretch/>
          </p:blipFill>
          <p:spPr bwMode="auto">
            <a:xfrm>
              <a:off x="1104900" y="995874"/>
              <a:ext cx="2692558" cy="174020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/>
            <p:cNvPicPr/>
            <p:nvPr/>
          </p:nvPicPr>
          <p:blipFill rotWithShape="1">
            <a:blip r:embed="rId4"/>
            <a:srcRect l="19723" t="15934" r="15569" b="19366"/>
            <a:stretch/>
          </p:blipFill>
          <p:spPr bwMode="auto">
            <a:xfrm>
              <a:off x="3270198" y="2036045"/>
              <a:ext cx="2730183" cy="15963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0D69E1-FC96-A84C-AC3C-B71933E8EA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cy-GB" sz="4800" noProof="1"/>
              <a:t>Diffiniadau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FA6DE-189E-D243-A278-70084B55E0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r>
              <a:rPr lang="en-GB" sz="4800" noProof="1"/>
              <a:t>Definitions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426614-22ED-65D6-0B95-9FAFA867AF3E}"/>
              </a:ext>
            </a:extLst>
          </p:cNvPr>
          <p:cNvSpPr txBox="1"/>
          <p:nvPr/>
        </p:nvSpPr>
        <p:spPr>
          <a:xfrm>
            <a:off x="189781" y="3908297"/>
            <a:ext cx="2168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Griff’s Story</a:t>
            </a:r>
          </a:p>
          <a:p>
            <a:r>
              <a:rPr lang="en-GB" dirty="0"/>
              <a:t>Teacher Resource 1a.</a:t>
            </a:r>
          </a:p>
        </p:txBody>
      </p:sp>
    </p:spTree>
    <p:extLst>
      <p:ext uri="{BB962C8B-B14F-4D97-AF65-F5344CB8AC3E}">
        <p14:creationId xmlns:p14="http://schemas.microsoft.com/office/powerpoint/2010/main" val="29184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4000" b="1" dirty="0"/>
              <a:t>Grooming </a:t>
            </a:r>
            <a:r>
              <a:rPr lang="en-GB" sz="4000" dirty="0"/>
              <a:t>is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4000" dirty="0"/>
              <a:t>when an adult deliberately befriends a child and gains their trust with the intention of sexually harming them.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3401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4000" b="1" dirty="0"/>
              <a:t>Child exploitation </a:t>
            </a:r>
            <a:r>
              <a:rPr lang="en-GB" sz="4000" dirty="0"/>
              <a:t>is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4000" dirty="0"/>
              <a:t>when a child is befriended and abused, </a:t>
            </a:r>
            <a:br>
              <a:rPr lang="en-GB" sz="4000" dirty="0"/>
            </a:br>
            <a:r>
              <a:rPr lang="en-GB" sz="4000" dirty="0"/>
              <a:t>taken advantage of, groomed </a:t>
            </a:r>
            <a:br>
              <a:rPr lang="en-GB" sz="4000" dirty="0"/>
            </a:br>
            <a:r>
              <a:rPr lang="en-GB" sz="4000" dirty="0"/>
              <a:t>and controlled for a criminal </a:t>
            </a:r>
            <a:br>
              <a:rPr lang="en-GB" sz="4000" dirty="0"/>
            </a:br>
            <a:r>
              <a:rPr lang="en-GB" sz="4000" dirty="0"/>
              <a:t>or sexual purpose.</a:t>
            </a:r>
          </a:p>
        </p:txBody>
      </p:sp>
    </p:spTree>
    <p:extLst>
      <p:ext uri="{BB962C8B-B14F-4D97-AF65-F5344CB8AC3E}">
        <p14:creationId xmlns:p14="http://schemas.microsoft.com/office/powerpoint/2010/main" val="2697622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Top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6963" y="1615615"/>
            <a:ext cx="8042305" cy="437214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“If I feel uncomfortable </a:t>
            </a:r>
          </a:p>
          <a:p>
            <a:pPr marL="0" indent="0" algn="ctr">
              <a:buNone/>
            </a:pPr>
            <a:r>
              <a:rPr lang="en-GB" sz="4800" dirty="0"/>
              <a:t>or unsafe I will tell </a:t>
            </a:r>
          </a:p>
          <a:p>
            <a:pPr marL="0" indent="0" algn="ctr">
              <a:buNone/>
            </a:pPr>
            <a:r>
              <a:rPr lang="en-GB" sz="4800" dirty="0"/>
              <a:t>a trusted adult and </a:t>
            </a:r>
            <a:br>
              <a:rPr lang="en-GB" sz="4800" dirty="0"/>
            </a:br>
            <a:r>
              <a:rPr lang="en-GB" sz="4800" dirty="0"/>
              <a:t>ask for help.”</a:t>
            </a:r>
          </a:p>
        </p:txBody>
      </p:sp>
    </p:spTree>
    <p:extLst>
      <p:ext uri="{BB962C8B-B14F-4D97-AF65-F5344CB8AC3E}">
        <p14:creationId xmlns:p14="http://schemas.microsoft.com/office/powerpoint/2010/main" val="398188135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2015-Safety">
  <a:themeElements>
    <a:clrScheme name="SB2019">
      <a:dk1>
        <a:sysClr val="windowText" lastClr="000000"/>
      </a:dk1>
      <a:lt1>
        <a:sysClr val="window" lastClr="FFFFFF"/>
      </a:lt1>
      <a:dk2>
        <a:srgbClr val="0A4399"/>
      </a:dk2>
      <a:lt2>
        <a:srgbClr val="E8F6FD"/>
      </a:lt2>
      <a:accent1>
        <a:srgbClr val="009900"/>
      </a:accent1>
      <a:accent2>
        <a:srgbClr val="FFFF00"/>
      </a:accent2>
      <a:accent3>
        <a:srgbClr val="E36C09"/>
      </a:accent3>
      <a:accent4>
        <a:srgbClr val="C00000"/>
      </a:accent4>
      <a:accent5>
        <a:srgbClr val="7030A0"/>
      </a:accent5>
      <a:accent6>
        <a:srgbClr val="777777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choolBeat-PowerPoint-2023-01-Secondary" id="{976CBD87-959B-F942-B6FF-2555C84A4BE6}" vid="{97F9A7F2-8069-2A46-9EEF-D3BA136B7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2FF5FE6785AA40846AB1253DBE649E" ma:contentTypeVersion="11" ma:contentTypeDescription="Create a new document." ma:contentTypeScope="" ma:versionID="602ba5a7129c3cb4b3f296291c781da4">
  <xsd:schema xmlns:xsd="http://www.w3.org/2001/XMLSchema" xmlns:xs="http://www.w3.org/2001/XMLSchema" xmlns:p="http://schemas.microsoft.com/office/2006/metadata/properties" xmlns:ns3="ab26a668-8116-42e5-b73c-025f9cb39ddf" targetNamespace="http://schemas.microsoft.com/office/2006/metadata/properties" ma:root="true" ma:fieldsID="db2a4da22e745ea16b97bbf51f16a8c1" ns3:_="">
    <xsd:import namespace="ab26a668-8116-42e5-b73c-025f9cb39d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6a668-8116-42e5-b73c-025f9cb39d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F7B6A6-B9A0-4071-BEA0-91A299F7A8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26a668-8116-42e5-b73c-025f9cb39d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CA2EE9-AF9F-42A9-BE93-B85D5F80301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D3E7FE6-72D1-4735-9F0C-3F70024758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PowerPoint-2015-Safety</Template>
  <TotalTime>261</TotalTime>
  <Words>80</Words>
  <Application>Microsoft Macintosh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PowerPoint-2015-Safety</vt:lpstr>
      <vt:lpstr>Diffiniadau</vt:lpstr>
      <vt:lpstr>Definition</vt:lpstr>
      <vt:lpstr>Definition</vt:lpstr>
      <vt:lpstr>Top Advice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Diffiniadau</dc:title>
  <dc:creator>Andy Holland</dc:creator>
  <cp:lastModifiedBy>Andy Holland</cp:lastModifiedBy>
  <cp:revision>2</cp:revision>
  <cp:lastPrinted>2021-11-08T14:24:17Z</cp:lastPrinted>
  <dcterms:created xsi:type="dcterms:W3CDTF">2023-03-28T10:45:13Z</dcterms:created>
  <dcterms:modified xsi:type="dcterms:W3CDTF">2023-03-28T15:28:32Z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cf8fe5-b7b7-4df7-b38d-1c61ac2f6639_Enabled">
    <vt:lpwstr>true</vt:lpwstr>
  </property>
  <property fmtid="{D5CDD505-2E9C-101B-9397-08002B2CF9AE}" pid="3" name="MSIP_Label_66cf8fe5-b7b7-4df7-b38d-1c61ac2f6639_SetDate">
    <vt:lpwstr>2021-09-27T23:20:58Z</vt:lpwstr>
  </property>
  <property fmtid="{D5CDD505-2E9C-101B-9397-08002B2CF9AE}" pid="4" name="MSIP_Label_66cf8fe5-b7b7-4df7-b38d-1c61ac2f6639_Method">
    <vt:lpwstr>Standard</vt:lpwstr>
  </property>
  <property fmtid="{D5CDD505-2E9C-101B-9397-08002B2CF9AE}" pid="5" name="MSIP_Label_66cf8fe5-b7b7-4df7-b38d-1c61ac2f6639_Name">
    <vt:lpwstr>66cf8fe5-b7b7-4df7-b38d-1c61ac2f6639</vt:lpwstr>
  </property>
  <property fmtid="{D5CDD505-2E9C-101B-9397-08002B2CF9AE}" pid="6" name="MSIP_Label_66cf8fe5-b7b7-4df7-b38d-1c61ac2f6639_SiteId">
    <vt:lpwstr>270c2f4d-fd0c-4f08-92a9-e5bdd8a87e09</vt:lpwstr>
  </property>
  <property fmtid="{D5CDD505-2E9C-101B-9397-08002B2CF9AE}" pid="7" name="MSIP_Label_66cf8fe5-b7b7-4df7-b38d-1c61ac2f6639_ActionId">
    <vt:lpwstr>4fe87289-d69f-4c16-939d-9b30ccd02ffa</vt:lpwstr>
  </property>
  <property fmtid="{D5CDD505-2E9C-101B-9397-08002B2CF9AE}" pid="8" name="MSIP_Label_66cf8fe5-b7b7-4df7-b38d-1c61ac2f6639_ContentBits">
    <vt:lpwstr>0</vt:lpwstr>
  </property>
  <property fmtid="{D5CDD505-2E9C-101B-9397-08002B2CF9AE}" pid="9" name="MSIP_Label_7beefdff-6834-454f-be00-a68b5bc5f471_Enabled">
    <vt:lpwstr>true</vt:lpwstr>
  </property>
  <property fmtid="{D5CDD505-2E9C-101B-9397-08002B2CF9AE}" pid="10" name="MSIP_Label_7beefdff-6834-454f-be00-a68b5bc5f471_SetDate">
    <vt:lpwstr>2021-11-08T15:37:00Z</vt:lpwstr>
  </property>
  <property fmtid="{D5CDD505-2E9C-101B-9397-08002B2CF9AE}" pid="11" name="MSIP_Label_7beefdff-6834-454f-be00-a68b5bc5f471_Method">
    <vt:lpwstr>Standard</vt:lpwstr>
  </property>
  <property fmtid="{D5CDD505-2E9C-101B-9397-08002B2CF9AE}" pid="12" name="MSIP_Label_7beefdff-6834-454f-be00-a68b5bc5f471_Name">
    <vt:lpwstr>OFFICIAL</vt:lpwstr>
  </property>
  <property fmtid="{D5CDD505-2E9C-101B-9397-08002B2CF9AE}" pid="13" name="MSIP_Label_7beefdff-6834-454f-be00-a68b5bc5f471_SiteId">
    <vt:lpwstr>39683655-1d97-4b22-be8c-246da0f47a41</vt:lpwstr>
  </property>
  <property fmtid="{D5CDD505-2E9C-101B-9397-08002B2CF9AE}" pid="14" name="MSIP_Label_7beefdff-6834-454f-be00-a68b5bc5f471_ActionId">
    <vt:lpwstr>daf163ca-281d-449e-ada0-7846f46138d4</vt:lpwstr>
  </property>
  <property fmtid="{D5CDD505-2E9C-101B-9397-08002B2CF9AE}" pid="15" name="MSIP_Label_7beefdff-6834-454f-be00-a68b5bc5f471_ContentBits">
    <vt:lpwstr>0</vt:lpwstr>
  </property>
  <property fmtid="{D5CDD505-2E9C-101B-9397-08002B2CF9AE}" pid="16" name="ContentTypeId">
    <vt:lpwstr>0x0101003D2FF5FE6785AA40846AB1253DBE649E</vt:lpwstr>
  </property>
  <property fmtid="{D5CDD505-2E9C-101B-9397-08002B2CF9AE}" pid="17" name="MSIP_Label_f2acd28b-79a3-4a0f-b0ff-4b75658b1549_Enabled">
    <vt:lpwstr>true</vt:lpwstr>
  </property>
  <property fmtid="{D5CDD505-2E9C-101B-9397-08002B2CF9AE}" pid="18" name="MSIP_Label_f2acd28b-79a3-4a0f-b0ff-4b75658b1549_SetDate">
    <vt:lpwstr>2022-03-02T13:29:26Z</vt:lpwstr>
  </property>
  <property fmtid="{D5CDD505-2E9C-101B-9397-08002B2CF9AE}" pid="19" name="MSIP_Label_f2acd28b-79a3-4a0f-b0ff-4b75658b1549_Method">
    <vt:lpwstr>Standard</vt:lpwstr>
  </property>
  <property fmtid="{D5CDD505-2E9C-101B-9397-08002B2CF9AE}" pid="20" name="MSIP_Label_f2acd28b-79a3-4a0f-b0ff-4b75658b1549_Name">
    <vt:lpwstr>OFFICIAL</vt:lpwstr>
  </property>
  <property fmtid="{D5CDD505-2E9C-101B-9397-08002B2CF9AE}" pid="21" name="MSIP_Label_f2acd28b-79a3-4a0f-b0ff-4b75658b1549_SiteId">
    <vt:lpwstr>e46c8472-ef5d-4b63-bc74-4a60db42c371</vt:lpwstr>
  </property>
  <property fmtid="{D5CDD505-2E9C-101B-9397-08002B2CF9AE}" pid="22" name="MSIP_Label_f2acd28b-79a3-4a0f-b0ff-4b75658b1549_ActionId">
    <vt:lpwstr>87cb9ded-e10d-4a21-8e69-19137a06ad69</vt:lpwstr>
  </property>
  <property fmtid="{D5CDD505-2E9C-101B-9397-08002B2CF9AE}" pid="23" name="MSIP_Label_f2acd28b-79a3-4a0f-b0ff-4b75658b1549_ContentBits">
    <vt:lpwstr>0</vt:lpwstr>
  </property>
</Properties>
</file>