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4C558-FDEF-BC4C-A3FD-AFB1D163D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186C9-4D18-EA4D-A9B8-391D52180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C6D3A-3697-BA40-A3B2-6DAB1744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50966-5C2B-144B-A230-D92E0D8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1D548-DF77-A548-A36C-290100DAA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F91E0-428E-9047-AFFC-E07DEC1826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069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EFC2-FF4F-9244-84AF-9DC1AFCA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7310C-1CBE-8E45-A278-23BF27669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59B78-ADF3-CC49-B2CD-538FB7E6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7211B-1358-F743-834C-D20EEEC9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002AE-65EA-DB46-B79A-A256FDA8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A2315-F4A0-A647-B8FF-4FA52EB12A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998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EB9740-E84E-7A4C-B7BB-04E466B21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8A241-9909-9C46-B34F-0C55B96F2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8AD6B-8AA0-D942-B302-9E945B3B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8DCFD-CE24-714C-9DBE-BF17B30D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C1A9F-1E64-5249-A6AC-9D7C35B0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FB055-A12F-6B4B-A8BA-B27858C49C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09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609C0-6988-B84B-BB42-7F8CF31A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53B36-E840-0640-9695-4C97166F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F8405-183E-A541-AAAC-D50FD7FD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18C59-4207-DD4A-A1B4-674B4B691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E94D-831A-2845-92BE-6DD3C545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BE0C5-278F-7C4D-8274-C873B390EA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233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EB0D-F68C-E14B-B6C2-CC4DA468F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E06DF-3122-A547-A491-6FC8F669D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4228-512F-8D40-8BF7-825989397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34326-A39D-CF46-B188-C00B2DB0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DC15C-F1AC-EF43-998B-F1D10DC15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8ECFE-BBD7-C742-A918-0B9EC9C2E8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761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2329E-E408-D34E-9CE7-7368FC7A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91885-C401-AB49-9078-F7ABC07C3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EB271D-8DA2-B344-A0E0-6CFD5C07F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24954-6B88-2447-BA93-C038DAB9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9B347-8353-D54F-818E-A966392AF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CF243-87DC-C043-80DF-4D17833C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68DB5-8E70-A245-8221-4296E0A311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78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1992-576C-094F-9A6C-804EC29C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94690-860E-B949-B92F-B3C65E4B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3DA18-C4DF-E244-802F-E30B70B0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B159E2-7E4C-EC46-ABBF-E50FD6D82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0C0FF-C4AC-294A-A154-59AB3FFE4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115EF-05FD-7249-9A91-450F6766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09D9FC-36D0-A842-87D7-ED603B94E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53647A-BBD4-4345-9A73-53B53F31E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7847A-3660-964C-BC86-0D6BF4DB78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616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F66E-5759-6E47-BC94-7712C5A89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F7253-C71D-774F-916F-0B01C9A0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3FD64A-685B-AC41-8737-4DA8EBAB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05FBE-11BC-0548-BE62-48BD748C7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ABE91-0153-424F-8C66-19B814846D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72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05238-1087-3F48-B352-6CC8CBF36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141014-89E6-F948-AAFC-929D874A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E281C-9F87-AC46-BAA8-A02FDBBE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84E95-A706-0E42-BD9E-F440EAEF03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824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8CF01-592B-CE4A-B733-3F7D686E4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D4489-03D4-6745-B3C6-F62BD03F9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74745-F9CB-C54E-A05E-97D6F43EA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3FE92-5B61-7E44-9BDD-BD4E84E4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EC12B-FE06-6F49-9D6F-F8C8CAEC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9392C-DDD0-7549-97CC-164B41D6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C7AFE-4300-704A-9879-33F83676F1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529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761AE-4994-8545-8140-6224464E2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38DC40-35BC-6E44-A812-D399A53EC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15CAC-4522-B94D-AC30-B21D1AB53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9439B-AF18-D148-9A52-1DDAFFF5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9B8D6-8DDD-F945-BABD-7ED88BA7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8F65C-DAF1-914C-A94D-B53743BBB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BDE3E-656C-0440-9174-405FF823BF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410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A679A9B-18AC-E84E-921E-BA372F58C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41D2AE-1E45-614D-B0BD-CBFA48949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CA568E-36A1-5E44-B42C-600FEF358C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6E4A2A4-DA03-AD4E-B010-1410452E13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AC36E6F-775B-6145-A1A7-9026C67707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BB2753-B7B6-2B47-9A1D-60E11B59F49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33E27BC8-F450-3D43-87E4-04049F0CA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8947B59B-660E-1C40-AF53-CD76F89B6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620713"/>
            <a:ext cx="2651125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en-GB" altLang="en-US" sz="2000" b="1">
                <a:solidFill>
                  <a:srgbClr val="008000"/>
                </a:solidFill>
                <a:latin typeface="Comic Sans MS" panose="030F0902030302020204" pitchFamily="66" charset="0"/>
              </a:rPr>
              <a:t>Dy Ddewis Di</a:t>
            </a:r>
            <a:endParaRPr lang="en-GB" altLang="en-US"/>
          </a:p>
        </p:txBody>
      </p:sp>
      <p:graphicFrame>
        <p:nvGraphicFramePr>
          <p:cNvPr id="2088" name="Group 40">
            <a:extLst>
              <a:ext uri="{FF2B5EF4-FFF2-40B4-BE49-F238E27FC236}">
                <a16:creationId xmlns:a16="http://schemas.microsoft.com/office/drawing/2014/main" id="{5823E406-B2DF-434E-ACE5-F2CC40896281}"/>
              </a:ext>
            </a:extLst>
          </p:cNvPr>
          <p:cNvGraphicFramePr>
            <a:graphicFrameLocks noGrp="1"/>
          </p:cNvGraphicFramePr>
          <p:nvPr/>
        </p:nvGraphicFramePr>
        <p:xfrm>
          <a:off x="755650" y="1412875"/>
          <a:ext cx="7848600" cy="4384675"/>
        </p:xfrm>
        <a:graphic>
          <a:graphicData uri="http://schemas.openxmlformats.org/drawingml/2006/table">
            <a:tbl>
              <a:tblPr/>
              <a:tblGrid>
                <a:gridCol w="3924300">
                  <a:extLst>
                    <a:ext uri="{9D8B030D-6E8A-4147-A177-3AD203B41FA5}">
                      <a16:colId xmlns:a16="http://schemas.microsoft.com/office/drawing/2014/main" val="1567018547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3104301458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636838" algn="ctr"/>
                          <a:tab pos="5273675" algn="r"/>
                        </a:tabLst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Sefyllfaoedd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r"/>
                          <a:tab pos="2636838" algn="ctr"/>
                          <a:tab pos="5273675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r"/>
                          <a:tab pos="2636838" algn="ctr"/>
                          <a:tab pos="5273675" algn="r"/>
                        </a:tabLst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omic Sans MS" panose="030F0902030302020204" pitchFamily="66" charset="0"/>
                          <a:cs typeface="Times New Roman" panose="02020603050405020304" pitchFamily="18" charset="0"/>
                        </a:rPr>
                        <a:t>Gweithredoedd</a:t>
                      </a:r>
                      <a:endParaRPr kumimoji="0" lang="en-GB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074085"/>
                  </a:ext>
                </a:extLst>
              </a:tr>
              <a:tr h="3952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59776"/>
                  </a:ext>
                </a:extLst>
              </a:tr>
            </a:tbl>
          </a:graphicData>
        </a:graphic>
      </p:graphicFrame>
      <p:sp>
        <p:nvSpPr>
          <p:cNvPr id="2083" name="Rectangle 35">
            <a:extLst>
              <a:ext uri="{FF2B5EF4-FFF2-40B4-BE49-F238E27FC236}">
                <a16:creationId xmlns:a16="http://schemas.microsoft.com/office/drawing/2014/main" id="{9BB57454-732E-5D4F-B1BC-F455B2439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6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089" name="Text Box 41">
            <a:extLst>
              <a:ext uri="{FF2B5EF4-FFF2-40B4-BE49-F238E27FC236}">
                <a16:creationId xmlns:a16="http://schemas.microsoft.com/office/drawing/2014/main" id="{B89499AE-A515-0D4E-9E96-091C90C6B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333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2b.</a:t>
            </a:r>
          </a:p>
        </p:txBody>
      </p:sp>
      <p:sp>
        <p:nvSpPr>
          <p:cNvPr id="2090" name="Text Box 42">
            <a:extLst>
              <a:ext uri="{FF2B5EF4-FFF2-40B4-BE49-F238E27FC236}">
                <a16:creationId xmlns:a16="http://schemas.microsoft.com/office/drawing/2014/main" id="{28856E8B-0964-474D-98C5-A2C53899C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6381750"/>
            <a:ext cx="5257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99"/>
                    </a:gs>
                    <a:gs pos="100000">
                      <a:srgbClr val="FFFFDD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1200"/>
              <a:t>© Copyright of Gwent Police  © Hawlfraint Heddlu Gwent</a:t>
            </a: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Default Design</vt:lpstr>
      <vt:lpstr>PowerPoint Presentation</vt:lpstr>
    </vt:vector>
  </TitlesOfParts>
  <Manager>www.LfBtranslations.co.uk</Manager>
  <Company>Languages for Business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English into Welsh</dc:subject>
  <dc:creator>DP</dc:creator>
  <cp:lastModifiedBy>Andy Holland</cp:lastModifiedBy>
  <cp:revision>7</cp:revision>
  <dcterms:created xsi:type="dcterms:W3CDTF">2008-06-22T16:47:16Z</dcterms:created>
  <dcterms:modified xsi:type="dcterms:W3CDTF">2022-03-03T09:07:52Z</dcterms:modified>
</cp:coreProperties>
</file>