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4"/>
  </p:notesMasterIdLst>
  <p:sldIdLst>
    <p:sldId id="258" r:id="rId2"/>
    <p:sldId id="268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B66B3C6-0629-4F4C-957A-0A504B8378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BEB174E-8B01-CF44-9D09-B40DED320D8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0079D1D-6DEC-E445-B082-1CE33DAA0CF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F3C1A597-1F12-CC42-AE40-7EAE7D1B545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79A7F70-4A64-F24C-AFAD-86A3C985BA0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12B53B20-6CF5-D548-88D6-DF9F7063FC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5092C7-A7F0-2547-AC21-BA3F1E065AE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8CD08F19-B706-3D46-B947-9E57F005156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F6382123-666E-D643-AF81-C4D8DCA81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4A39CBF9-5476-8545-BBE2-95469D70EF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FF1C0C0-6D22-BF48-B36D-46FCBA93D7A2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DEA69D1-CFD4-994D-AD3D-E318A88FD2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DE3761-DDB7-CD4F-A3F7-328773FBD72B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C78A7C9-FA70-F64B-A688-477C06C18A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4248D38C-0A9C-F949-A685-90A13E6D4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CB4800-F06C-954F-AEDC-BC63D0871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1501E1-CF1C-3246-AABA-B2CAD0E01A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BD5E76-7252-C54D-8D40-F171453910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F9CCFB-644F-6F4C-8660-0E03CCA5D8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89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C1620E-7A3F-7941-9595-F7583D18DC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ED7002-E0C7-6E4F-AD5F-08D401F50D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829925-7482-2240-B05C-B4D01151B5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63B40-5A0C-BA4A-99BB-36C927CBB1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268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5388B1-F7EF-354F-BDA6-015A47E73A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DD5793-0B3A-2A47-8544-1C7DDB350A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2EA744-741B-794C-84A6-FF0D1D31C7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551BB-171F-0542-9BF0-C80092F4D0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367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D9774D-4B0D-6A4B-8249-2FD32DFD31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321F6F-5325-0149-8B6E-CE62089F20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EF2A5D-EE64-3D44-8569-6815068DB7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48C97-EC9F-5843-9DBF-903451C980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88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782EBF-A4DD-9148-87E2-2FE9B9F659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89E007-AA09-6D42-9D62-CF4BE433B3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924C1F-D86E-6643-ADE1-80304E51B7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8BC1E9-610F-6247-A147-DB16022C8B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335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04EC34-B817-ED40-9FC8-1ED881EBB7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C60B90-BD8D-F241-BBE5-F147536E88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938932-8C09-D84A-8999-D766231F25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94BF6F-66CD-8545-BD08-99BAAADB6C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720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97FA99-245A-974F-BF03-82385B0EFB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A826F3-63FE-C143-AFAA-ED34D4EF48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2067B8-BB66-414C-B5ED-48F51063A4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0AB59-BD09-6F43-8E2B-E27A62EEF8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520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9FC426-0E08-D244-A0AA-5C557CFF08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9861582-74D8-1749-8D5B-148C045090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3B88B86-3C72-EE4C-9CF7-2652A4D09C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A1A076-AF40-5047-BE37-B59E3ED641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189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CE0C054-DF74-F748-9B7E-39AF9E2DC5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7813EEA-3EAB-C04A-A69A-E355BA8FCE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2DBD6B-4695-D740-AA0F-91C7B5B11E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1E3158-39D6-6946-BF05-86AE66110B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987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A598524-3519-EE4F-AD05-064C330AB1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02B2490-9753-A449-8A9D-F8C01241A6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C18E99A-F4C5-694F-8C96-A48F3A5776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F0FC2C-393F-2445-BDBA-09B1A456E8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001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432E6C-E7DC-E243-B2A6-E7DDCEA960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4AFA3B-60EA-0C4B-B94F-52D69F42C5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9A48A0-629C-874C-923C-132135B0E6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8C1FA6-AB43-444F-ABCA-8FDCC12B4D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699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1AB059-E1FA-744B-ABAE-14A378E248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C0A86D-3A42-7A47-9D09-678AE78EE7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B56F57-7111-FE45-9ACB-CCCD9E5E46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355D4-EB68-CF41-A7E9-4B1BEA9D14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336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5C15223-DA8A-F944-A0D0-6D546A2AA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5010245-E218-5B42-9491-6D59259D20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4F3E663-0E0E-7345-A885-6510F487D7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8F4D95E-5630-464D-9EBF-A1E7DD7364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EFE33F3-46F0-1C48-A953-6A0362DD52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662E23-ADE3-DE44-A075-B15A9437615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DD468347-3B87-4F40-8A52-31521A2CF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6">
            <a:extLst>
              <a:ext uri="{FF2B5EF4-FFF2-40B4-BE49-F238E27FC236}">
                <a16:creationId xmlns:a16="http://schemas.microsoft.com/office/drawing/2014/main" id="{BB4737CD-EE44-6A4B-A5EE-2B2424C0DF4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84438" y="549275"/>
            <a:ext cx="4002087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Torri’r Codau</a:t>
            </a:r>
          </a:p>
        </p:txBody>
      </p:sp>
      <p:pic>
        <p:nvPicPr>
          <p:cNvPr id="2052" name="Picture 7" descr="Blackberry_Storm_2_9550_3_2_capacitive_touch_screen_cell_phone_3G_WIFI_3_2MP">
            <a:extLst>
              <a:ext uri="{FF2B5EF4-FFF2-40B4-BE49-F238E27FC236}">
                <a16:creationId xmlns:a16="http://schemas.microsoft.com/office/drawing/2014/main" id="{5CE6600E-54D9-B24E-89FE-495494E8EB70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0338" y="1628775"/>
            <a:ext cx="3457575" cy="3789363"/>
          </a:xfrm>
          <a:noFill/>
        </p:spPr>
      </p:pic>
      <p:sp>
        <p:nvSpPr>
          <p:cNvPr id="2053" name="Text Box 8">
            <a:extLst>
              <a:ext uri="{FF2B5EF4-FFF2-40B4-BE49-F238E27FC236}">
                <a16:creationId xmlns:a16="http://schemas.microsoft.com/office/drawing/2014/main" id="{1730512D-253C-EF45-9026-300973538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2349500"/>
            <a:ext cx="1441450" cy="16160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b="1">
                <a:solidFill>
                  <a:schemeClr val="bg1"/>
                </a:solidFill>
                <a:latin typeface="Comic Sans MS" panose="030F0902030302020204" pitchFamily="66" charset="0"/>
              </a:rPr>
              <a:t>Beth yw ystyr y codau hyn mewn tecst?</a:t>
            </a:r>
          </a:p>
        </p:txBody>
      </p:sp>
      <p:sp>
        <p:nvSpPr>
          <p:cNvPr id="2054" name="Text Box 10">
            <a:extLst>
              <a:ext uri="{FF2B5EF4-FFF2-40B4-BE49-F238E27FC236}">
                <a16:creationId xmlns:a16="http://schemas.microsoft.com/office/drawing/2014/main" id="{55F98473-26B2-C043-A6A4-9AEE4F661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15888"/>
            <a:ext cx="1584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anose="030F0902030302020204" pitchFamily="66" charset="0"/>
              </a:rPr>
              <a:t>Resource 2a.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ECD979E3-07D1-9F44-ADFF-A36765DA7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4">
            <a:extLst>
              <a:ext uri="{FF2B5EF4-FFF2-40B4-BE49-F238E27FC236}">
                <a16:creationId xmlns:a16="http://schemas.microsoft.com/office/drawing/2014/main" id="{66ED8FFC-F3C6-6F49-8BD5-83219CD65DB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1188" y="1341438"/>
            <a:ext cx="1371600" cy="4032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T</a:t>
            </a:r>
          </a:p>
          <a:p>
            <a:pPr algn="ctr"/>
            <a:r>
              <a:rPr lang="en-GB" sz="36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V</a:t>
            </a:r>
          </a:p>
          <a:p>
            <a:pPr algn="ctr"/>
            <a:r>
              <a:rPr lang="en-GB" sz="36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D</a:t>
            </a:r>
          </a:p>
          <a:p>
            <a:pPr algn="ctr"/>
            <a:r>
              <a:rPr lang="en-GB" sz="36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Bo</a:t>
            </a:r>
          </a:p>
          <a:p>
            <a:pPr algn="ctr"/>
            <a:r>
              <a:rPr lang="en-GB" sz="36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N</a:t>
            </a:r>
          </a:p>
          <a:p>
            <a:pPr algn="ctr"/>
            <a:r>
              <a:rPr lang="en-GB" sz="36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B</a:t>
            </a:r>
          </a:p>
        </p:txBody>
      </p:sp>
      <p:sp>
        <p:nvSpPr>
          <p:cNvPr id="3076" name="WordArt 5">
            <a:extLst>
              <a:ext uri="{FF2B5EF4-FFF2-40B4-BE49-F238E27FC236}">
                <a16:creationId xmlns:a16="http://schemas.microsoft.com/office/drawing/2014/main" id="{9DC2FE6E-0D74-AE47-9AC1-35F03F33EC3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32138" y="1341438"/>
            <a:ext cx="1371600" cy="4103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Mddl</a:t>
            </a:r>
          </a:p>
          <a:p>
            <a:pPr algn="ctr"/>
            <a:r>
              <a:rPr lang="en-GB" sz="36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Fyd</a:t>
            </a:r>
          </a:p>
          <a:p>
            <a:pPr algn="ctr"/>
            <a:r>
              <a:rPr lang="en-GB" sz="36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Wtd</a:t>
            </a:r>
          </a:p>
          <a:p>
            <a:pPr algn="ctr"/>
            <a:r>
              <a:rPr lang="en-GB" sz="36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@b</a:t>
            </a:r>
          </a:p>
          <a:p>
            <a:pPr algn="ctr"/>
            <a:r>
              <a:rPr lang="en-GB" sz="36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9r</a:t>
            </a:r>
          </a:p>
          <a:p>
            <a:pPr algn="ctr"/>
            <a:r>
              <a:rPr lang="en-GB" sz="36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Rhyw1</a:t>
            </a:r>
          </a:p>
        </p:txBody>
      </p:sp>
      <p:sp>
        <p:nvSpPr>
          <p:cNvPr id="3077" name="WordArt 6">
            <a:extLst>
              <a:ext uri="{FF2B5EF4-FFF2-40B4-BE49-F238E27FC236}">
                <a16:creationId xmlns:a16="http://schemas.microsoft.com/office/drawing/2014/main" id="{38F35771-CA23-0D42-8239-CDCCF42B6A6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651500" y="1341438"/>
            <a:ext cx="1514475" cy="4175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Ara10</a:t>
            </a:r>
          </a:p>
          <a:p>
            <a:pPr algn="ctr"/>
            <a:r>
              <a:rPr lang="en-GB" sz="36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9</a:t>
            </a:r>
          </a:p>
          <a:p>
            <a:pPr algn="ctr"/>
            <a:r>
              <a:rPr lang="en-GB" sz="36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Pen8nos</a:t>
            </a:r>
          </a:p>
          <a:p>
            <a:pPr algn="ctr"/>
            <a:r>
              <a:rPr lang="en-GB" sz="36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3o</a:t>
            </a:r>
          </a:p>
          <a:p>
            <a:pPr algn="ctr"/>
            <a:r>
              <a:rPr lang="en-GB" sz="36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MaV</a:t>
            </a:r>
          </a:p>
          <a:p>
            <a:pPr algn="ctr"/>
            <a:r>
              <a:rPr lang="en-GB" sz="36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20</a:t>
            </a:r>
          </a:p>
          <a:p>
            <a:pPr algn="ctr"/>
            <a:r>
              <a:rPr lang="en-GB" sz="3600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Mbo</a:t>
            </a:r>
          </a:p>
        </p:txBody>
      </p:sp>
      <p:sp>
        <p:nvSpPr>
          <p:cNvPr id="3078" name="WordArt 7">
            <a:extLst>
              <a:ext uri="{FF2B5EF4-FFF2-40B4-BE49-F238E27FC236}">
                <a16:creationId xmlns:a16="http://schemas.microsoft.com/office/drawing/2014/main" id="{7161CAB4-FA2A-E240-BCE4-A474E21B5C8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43213" y="549275"/>
            <a:ext cx="32099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Comic Sans MS" panose="030F0902030302020204" pitchFamily="66" charset="0"/>
              </a:rPr>
              <a:t>Torri’r Codau</a:t>
            </a: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5E67F61D-B9F9-F444-966F-E1931E85B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1412875"/>
            <a:ext cx="935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Ti</a:t>
            </a:r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F5DB28E8-C0FA-0146-BE83-5836918A9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1989138"/>
            <a:ext cx="935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Fi</a:t>
            </a:r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8D7613C6-75D8-E347-8E7D-6DC679D25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708275"/>
            <a:ext cx="935038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Wedi/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Dydy</a:t>
            </a:r>
          </a:p>
        </p:txBody>
      </p:sp>
      <p:sp>
        <p:nvSpPr>
          <p:cNvPr id="17419" name="Text Box 11">
            <a:extLst>
              <a:ext uri="{FF2B5EF4-FFF2-40B4-BE49-F238E27FC236}">
                <a16:creationId xmlns:a16="http://schemas.microsoft.com/office/drawing/2014/main" id="{7047ADBA-5866-C049-8816-B3A0D4407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500438"/>
            <a:ext cx="935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Bod</a:t>
            </a:r>
          </a:p>
        </p:txBody>
      </p:sp>
      <p:sp>
        <p:nvSpPr>
          <p:cNvPr id="17420" name="Text Box 12">
            <a:extLst>
              <a:ext uri="{FF2B5EF4-FFF2-40B4-BE49-F238E27FC236}">
                <a16:creationId xmlns:a16="http://schemas.microsoft.com/office/drawing/2014/main" id="{96389B06-220D-A548-A92D-AB0A34907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4221163"/>
            <a:ext cx="935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Yn</a:t>
            </a:r>
          </a:p>
        </p:txBody>
      </p:sp>
      <p:sp>
        <p:nvSpPr>
          <p:cNvPr id="17421" name="Text Box 13">
            <a:extLst>
              <a:ext uri="{FF2B5EF4-FFF2-40B4-BE49-F238E27FC236}">
                <a16:creationId xmlns:a16="http://schemas.microsoft.com/office/drawing/2014/main" id="{2999E823-1655-284D-BB23-6B9A67C13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4868863"/>
            <a:ext cx="935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Bydd</a:t>
            </a:r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38EEEC16-C2A4-7C4A-8F39-F4BF3653E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1412875"/>
            <a:ext cx="935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meddwl</a:t>
            </a:r>
          </a:p>
        </p:txBody>
      </p:sp>
      <p:sp>
        <p:nvSpPr>
          <p:cNvPr id="17423" name="Text Box 15">
            <a:extLst>
              <a:ext uri="{FF2B5EF4-FFF2-40B4-BE49-F238E27FC236}">
                <a16:creationId xmlns:a16="http://schemas.microsoft.com/office/drawing/2014/main" id="{80AD6F44-1647-C847-A738-5E0370D08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133600"/>
            <a:ext cx="935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hefyd</a:t>
            </a:r>
          </a:p>
        </p:txBody>
      </p:sp>
      <p:sp>
        <p:nvSpPr>
          <p:cNvPr id="17424" name="Text Box 16">
            <a:extLst>
              <a:ext uri="{FF2B5EF4-FFF2-40B4-BE49-F238E27FC236}">
                <a16:creationId xmlns:a16="http://schemas.microsoft.com/office/drawing/2014/main" id="{49178AE4-F647-DA4A-8B12-9F8DAF34C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2836863"/>
            <a:ext cx="9350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Wyt ti wedi</a:t>
            </a:r>
          </a:p>
        </p:txBody>
      </p:sp>
      <p:sp>
        <p:nvSpPr>
          <p:cNvPr id="17425" name="Text Box 17">
            <a:extLst>
              <a:ext uri="{FF2B5EF4-FFF2-40B4-BE49-F238E27FC236}">
                <a16:creationId xmlns:a16="http://schemas.microsoft.com/office/drawing/2014/main" id="{0DC21DF9-237B-B645-88DD-43B9D7880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00438"/>
            <a:ext cx="935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Ateb</a:t>
            </a:r>
          </a:p>
        </p:txBody>
      </p:sp>
      <p:sp>
        <p:nvSpPr>
          <p:cNvPr id="17426" name="Text Box 18">
            <a:extLst>
              <a:ext uri="{FF2B5EF4-FFF2-40B4-BE49-F238E27FC236}">
                <a16:creationId xmlns:a16="http://schemas.microsoft.com/office/drawing/2014/main" id="{41323957-1E0B-5046-8833-6804F12C8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221163"/>
            <a:ext cx="935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Nawr</a:t>
            </a:r>
          </a:p>
        </p:txBody>
      </p:sp>
      <p:sp>
        <p:nvSpPr>
          <p:cNvPr id="17427" name="Text Box 19">
            <a:extLst>
              <a:ext uri="{FF2B5EF4-FFF2-40B4-BE49-F238E27FC236}">
                <a16:creationId xmlns:a16="http://schemas.microsoft.com/office/drawing/2014/main" id="{E2AB552D-07C5-8B4D-B2B6-FF46326A3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5084763"/>
            <a:ext cx="935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Rhyw1</a:t>
            </a:r>
          </a:p>
        </p:txBody>
      </p:sp>
      <p:sp>
        <p:nvSpPr>
          <p:cNvPr id="17428" name="Text Box 20">
            <a:extLst>
              <a:ext uri="{FF2B5EF4-FFF2-40B4-BE49-F238E27FC236}">
                <a16:creationId xmlns:a16="http://schemas.microsoft.com/office/drawing/2014/main" id="{599475FE-5417-E947-AC38-FB0AB1B2F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1341438"/>
            <a:ext cx="935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Ara deg</a:t>
            </a:r>
          </a:p>
        </p:txBody>
      </p:sp>
      <p:sp>
        <p:nvSpPr>
          <p:cNvPr id="17429" name="Text Box 21">
            <a:extLst>
              <a:ext uri="{FF2B5EF4-FFF2-40B4-BE49-F238E27FC236}">
                <a16:creationId xmlns:a16="http://schemas.microsoft.com/office/drawing/2014/main" id="{3D9BA8D9-1461-9B48-BEB4-89C4987B2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2636838"/>
            <a:ext cx="11509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Pen-wythnos</a:t>
            </a:r>
          </a:p>
        </p:txBody>
      </p:sp>
      <p:sp>
        <p:nvSpPr>
          <p:cNvPr id="17430" name="Text Box 22">
            <a:extLst>
              <a:ext uri="{FF2B5EF4-FFF2-40B4-BE49-F238E27FC236}">
                <a16:creationId xmlns:a16="http://schemas.microsoft.com/office/drawing/2014/main" id="{DDA68D19-C5DF-CE43-8D82-98855F3DD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3284538"/>
            <a:ext cx="935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Trïo</a:t>
            </a:r>
          </a:p>
        </p:txBody>
      </p:sp>
      <p:sp>
        <p:nvSpPr>
          <p:cNvPr id="17431" name="Text Box 23">
            <a:extLst>
              <a:ext uri="{FF2B5EF4-FFF2-40B4-BE49-F238E27FC236}">
                <a16:creationId xmlns:a16="http://schemas.microsoft.com/office/drawing/2014/main" id="{E06F242D-8DCD-084D-BFDA-2538DF113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4437063"/>
            <a:ext cx="9350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Da i ddim</a:t>
            </a:r>
          </a:p>
        </p:txBody>
      </p:sp>
      <p:sp>
        <p:nvSpPr>
          <p:cNvPr id="17432" name="Text Box 24">
            <a:extLst>
              <a:ext uri="{FF2B5EF4-FFF2-40B4-BE49-F238E27FC236}">
                <a16:creationId xmlns:a16="http://schemas.microsoft.com/office/drawing/2014/main" id="{48B6F33B-8595-D64A-8584-AB17ACE1A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1989138"/>
            <a:ext cx="935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Nain</a:t>
            </a:r>
          </a:p>
        </p:txBody>
      </p:sp>
      <p:sp>
        <p:nvSpPr>
          <p:cNvPr id="17433" name="Text Box 25">
            <a:extLst>
              <a:ext uri="{FF2B5EF4-FFF2-40B4-BE49-F238E27FC236}">
                <a16:creationId xmlns:a16="http://schemas.microsoft.com/office/drawing/2014/main" id="{89FDB21B-AC17-254B-A522-05C523DB2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3789363"/>
            <a:ext cx="935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Dyma fi</a:t>
            </a:r>
          </a:p>
        </p:txBody>
      </p:sp>
      <p:sp>
        <p:nvSpPr>
          <p:cNvPr id="17435" name="Text Box 27">
            <a:extLst>
              <a:ext uri="{FF2B5EF4-FFF2-40B4-BE49-F238E27FC236}">
                <a16:creationId xmlns:a16="http://schemas.microsoft.com/office/drawing/2014/main" id="{FB099076-2676-B845-B93F-6F768FF96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5013325"/>
            <a:ext cx="935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Dw i ddim yn gwbod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17" grpId="0"/>
      <p:bldP spid="17418" grpId="0"/>
      <p:bldP spid="17419" grpId="0"/>
      <p:bldP spid="17420" grpId="0"/>
      <p:bldP spid="17421" grpId="0"/>
      <p:bldP spid="17422" grpId="0"/>
      <p:bldP spid="17423" grpId="0"/>
      <p:bldP spid="17424" grpId="0"/>
      <p:bldP spid="17425" grpId="0"/>
      <p:bldP spid="17426" grpId="0"/>
      <p:bldP spid="17427" grpId="0"/>
      <p:bldP spid="17428" grpId="0"/>
      <p:bldP spid="17429" grpId="0"/>
      <p:bldP spid="17430" grpId="0"/>
      <p:bldP spid="17431" grpId="0"/>
      <p:bldP spid="17432" grpId="0"/>
      <p:bldP spid="17433" grpId="0"/>
      <p:bldP spid="1743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69</Words>
  <Application>Microsoft Macintosh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Default Design</vt:lpstr>
      <vt:lpstr>PowerPoint Presentation</vt:lpstr>
      <vt:lpstr>PowerPoint Presentation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2a. Torri'r Codau</dc:title>
  <dc:creator>Schools Liason</dc:creator>
  <cp:lastModifiedBy>Andy Holland</cp:lastModifiedBy>
  <cp:revision>12</cp:revision>
  <dcterms:created xsi:type="dcterms:W3CDTF">2012-04-30T13:27:46Z</dcterms:created>
  <dcterms:modified xsi:type="dcterms:W3CDTF">2022-03-03T09:09:05Z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