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compatMode="1" saveSubsetFonts="1" autoCompressPictures="0">
  <p:sldMasterIdLst>
    <p:sldMasterId id="2147483648" r:id="rId1"/>
  </p:sldMasterIdLst>
  <p:notesMasterIdLst>
    <p:notesMasterId r:id="rId4"/>
  </p:notesMasterIdLst>
  <p:sldIdLst>
    <p:sldId id="258" r:id="rId2"/>
    <p:sldId id="268" r:id="rId3"/>
  </p:sldIdLst>
  <p:sldSz cx="9144000" cy="6858000" type="screen4x3"/>
  <p:notesSz cx="6858000" cy="9144000"/>
  <p:defaultTextStyle>
    <a:defPPr>
      <a:defRPr lang="en-GB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/>
    <p:restoredTop sz="94674"/>
  </p:normalViewPr>
  <p:slideViewPr>
    <p:cSldViewPr>
      <p:cViewPr varScale="1">
        <p:scale>
          <a:sx n="119" d="100"/>
          <a:sy n="119" d="100"/>
        </p:scale>
        <p:origin x="1888" y="19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>
            <a:extLst>
              <a:ext uri="{FF2B5EF4-FFF2-40B4-BE49-F238E27FC236}">
                <a16:creationId xmlns:a16="http://schemas.microsoft.com/office/drawing/2014/main" id="{70F6EA39-B738-D24E-A12B-777E963D5211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GB" altLang="en-US"/>
          </a:p>
        </p:txBody>
      </p:sp>
      <p:sp>
        <p:nvSpPr>
          <p:cNvPr id="15363" name="Rectangle 3">
            <a:extLst>
              <a:ext uri="{FF2B5EF4-FFF2-40B4-BE49-F238E27FC236}">
                <a16:creationId xmlns:a16="http://schemas.microsoft.com/office/drawing/2014/main" id="{22F94974-6BE5-D147-822D-EB54CDF8E9B5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GB" altLang="en-US"/>
          </a:p>
        </p:txBody>
      </p:sp>
      <p:sp>
        <p:nvSpPr>
          <p:cNvPr id="15364" name="Rectangle 4">
            <a:extLst>
              <a:ext uri="{FF2B5EF4-FFF2-40B4-BE49-F238E27FC236}">
                <a16:creationId xmlns:a16="http://schemas.microsoft.com/office/drawing/2014/main" id="{A7BC973D-7289-2746-A7BE-03384391C736}"/>
              </a:ext>
            </a:extLst>
          </p:cNvPr>
          <p:cNvSpPr>
            <a:spLocks noRo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5365" name="Rectangle 5">
            <a:extLst>
              <a:ext uri="{FF2B5EF4-FFF2-40B4-BE49-F238E27FC236}">
                <a16:creationId xmlns:a16="http://schemas.microsoft.com/office/drawing/2014/main" id="{9573D85A-99C6-5448-AE31-552BC4E777A0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Click to edit Master text styles</a:t>
            </a:r>
          </a:p>
          <a:p>
            <a:pPr lvl="1"/>
            <a:r>
              <a:rPr lang="en-GB" altLang="en-US"/>
              <a:t>Second level</a:t>
            </a:r>
          </a:p>
          <a:p>
            <a:pPr lvl="2"/>
            <a:r>
              <a:rPr lang="en-GB" altLang="en-US"/>
              <a:t>Third level</a:t>
            </a:r>
          </a:p>
          <a:p>
            <a:pPr lvl="3"/>
            <a:r>
              <a:rPr lang="en-GB" altLang="en-US"/>
              <a:t>Fourth level</a:t>
            </a:r>
          </a:p>
          <a:p>
            <a:pPr lvl="4"/>
            <a:r>
              <a:rPr lang="en-GB" altLang="en-US"/>
              <a:t>Fifth level</a:t>
            </a:r>
          </a:p>
        </p:txBody>
      </p:sp>
      <p:sp>
        <p:nvSpPr>
          <p:cNvPr id="15366" name="Rectangle 6">
            <a:extLst>
              <a:ext uri="{FF2B5EF4-FFF2-40B4-BE49-F238E27FC236}">
                <a16:creationId xmlns:a16="http://schemas.microsoft.com/office/drawing/2014/main" id="{BE7E73B2-96CB-C044-9E25-E3D5C66A3D43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GB" altLang="en-US"/>
          </a:p>
        </p:txBody>
      </p:sp>
      <p:sp>
        <p:nvSpPr>
          <p:cNvPr id="15367" name="Rectangle 7">
            <a:extLst>
              <a:ext uri="{FF2B5EF4-FFF2-40B4-BE49-F238E27FC236}">
                <a16:creationId xmlns:a16="http://schemas.microsoft.com/office/drawing/2014/main" id="{40292304-220F-444B-A3D3-B7E74027CA2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F886DB2A-A487-5540-80F3-DC76141D7AFA}" type="slidenum">
              <a:rPr lang="en-GB" altLang="en-US"/>
              <a:pPr/>
              <a:t>‹#›</a:t>
            </a:fld>
            <a:endParaRPr lang="en-GB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EA1B0109-3068-DB4D-B271-11A90E43DAB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50A6071-8DE0-9941-A59E-E5E7E18D4E7B}" type="slidenum">
              <a:rPr lang="en-GB" altLang="en-US"/>
              <a:pPr/>
              <a:t>2</a:t>
            </a:fld>
            <a:endParaRPr lang="en-GB" altLang="en-US"/>
          </a:p>
        </p:txBody>
      </p:sp>
      <p:sp>
        <p:nvSpPr>
          <p:cNvPr id="18434" name="Rectangle 2">
            <a:extLst>
              <a:ext uri="{FF2B5EF4-FFF2-40B4-BE49-F238E27FC236}">
                <a16:creationId xmlns:a16="http://schemas.microsoft.com/office/drawing/2014/main" id="{30866300-838B-6149-897F-23BD9EA727D5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5" name="Rectangle 3">
            <a:extLst>
              <a:ext uri="{FF2B5EF4-FFF2-40B4-BE49-F238E27FC236}">
                <a16:creationId xmlns:a16="http://schemas.microsoft.com/office/drawing/2014/main" id="{A488443B-3251-E84B-85A7-3F84E0A35CF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7A8C9B-3929-874F-9FBF-94CF312D9C9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D153067-457A-3840-8F47-5844FF7ADF2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5E2011A-239E-B148-9DC2-7106B06FB6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FD95C27-6F59-2B40-A7E2-74A2FB8AEE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6D32C28-3324-6A48-A5C9-A516893200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44BCB57-9535-B04B-8C2C-FB1AD22D1EEC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0288931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50F289-2B6D-BD45-88D7-C03B3D34C5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06101B1-BBFF-F248-AE26-7F625553F28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850F627-364E-AB49-80CB-15D142B832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F0D81EF-E05A-C04B-B6A1-F8C1EC457D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307F52E-36F3-8240-9496-3F79F40001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0DCCA64-549D-DE43-868B-33626F8F77F6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3735250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6224365-D79E-1A41-9D4E-9A9E0EFEF5C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AC04D64-29D5-8940-BC7D-0C50EB201E5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25FDD9B-95E1-FE42-A129-A87B6111F3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BC89435-B2A1-CC46-962C-4291F81F94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6BF0C94-CB96-904B-AC79-5AEFCAF97F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08F1552-AAEC-4941-A1E7-5EABE7C7289F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44305797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8031FD-87F5-4C44-8B18-C217BE1F0D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5ADE701-C106-614C-BC19-AD1F8B1F2C76}"/>
              </a:ext>
            </a:extLst>
          </p:cNvPr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A88CF50-A253-D644-8B3A-EBBFC5A44CF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F2296EC-5FC2-3547-A5FA-2551DC08165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6809493-65A6-0D40-920B-837BD06797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56EBDB4-FBC1-E349-9F0E-822CB79EB5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17642B87-0CA4-4F49-B80B-F6A2EF493DBF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40141203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BC6E90-E7B3-864D-9A49-74DE2DE8D8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62A5023-8188-864A-9FBB-FF86C201058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E8283AA-5C45-1145-B430-D866ECD189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F27563D-564E-3A42-B104-F6A809910C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9C94307-F7D2-EE4C-BAD7-AC25F57273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DECB2A7-7D9E-BC40-8AFC-45161CF5B988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3180637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8E196A-B759-274E-BB5E-E04A1FD1C7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BAD5E19-FD2D-1342-96D1-97EC02117B0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ED214D5-2129-674E-97C3-AFD8481D7E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B876011-8286-3041-94BE-F6F7B2EFC3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A5EF9B6-E1B7-CE4A-B9EA-655E87C55C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9777302-62FB-5B42-A76E-148C4FD4940B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0424006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0CF66D-FF37-3641-991B-DA6248AA30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53ECA7B-C9DE-EC42-8312-7848B396AC0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6D462FA-8AA1-CB47-87AD-078E3383E82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C23836A-8DD1-5B4B-9800-99239D777F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BF12CAA-55F9-B346-A84A-19BFAFC4E7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A594AD3-201C-8541-8D83-42FCD16527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DDF7E5B-0725-6F44-BCA0-5B3ACE1B58AF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9350193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61F392-E003-6944-97F5-60DF5997D9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1AE33D0-1414-B646-B2AE-A483230DE1E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82A51C2-60FD-F840-A908-17FAB49890B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96B29BD-0FA1-3A4E-852D-D3221CBDB5A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2CF4A64-2E91-8E4E-B355-116718F63D1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3C93B0C-2F9E-6E42-A84A-14674EB065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58F0ACB-2B66-3947-90B5-A8DEF93C76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2BBF9E5-DA3E-294F-AC4D-73844A79E8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B0403DF-4747-F644-9B9A-3D0674E24BEA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40951457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516898-EFAE-264E-A433-8B6D01E733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3CE2EC1-DE00-C144-87DC-F437A0F5D4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5EB43E7-3CAC-D24A-9A2D-4EBF0602ED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A1DD45F-3A49-194C-9559-94889473FF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0B93E1F-9D40-C340-B35C-9EEB17AC83EC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5004527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96E62CC-F2C0-6848-8A76-1CA44C2103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B31DA0C-8DC7-3448-88BD-D6BEC124C4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31B650D-AC1E-8A4A-A562-1328EFCEBE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61F0ADC-D2B8-2B4D-92F7-F2117017890F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5121511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ADF460-557D-CD49-AC6F-16EBE968AD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F2E413D-3742-0A48-A1F2-221021B901F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13F8E41-926C-844C-B2A8-2AA0C3AE8C7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A647681-7210-4440-8AA1-4478992CC8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2A29A4D-83A3-4E49-B24E-2D51CEF32B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E108304-F354-1142-99BE-5715F4118C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8921D3E-13D9-A644-981D-C0E4A4A42E66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53002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1BD371-1D44-2A4F-AF46-6CB16983B7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E1DDB9A-F918-6D49-82F7-B09DC52F231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E40B33C-9B3F-5D46-B243-9AF5A1D2D6A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0C55374-022D-9B49-936B-CFC7453B2F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9099E33-9F1D-604D-AE56-F7373170B7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EBF0420-4735-154F-BCE9-B50B95A286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0E48AAF-819E-574D-8F10-2500A83DA5DA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143488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5E900432-D6D4-9C44-A50D-A5216821C6A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Click to edit Master title style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F133A934-D356-1B48-BF0A-B715BC90064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Click to edit Master text styles</a:t>
            </a:r>
          </a:p>
          <a:p>
            <a:pPr lvl="1"/>
            <a:r>
              <a:rPr lang="en-GB" altLang="en-US"/>
              <a:t>Second level</a:t>
            </a:r>
          </a:p>
          <a:p>
            <a:pPr lvl="2"/>
            <a:r>
              <a:rPr lang="en-GB" altLang="en-US"/>
              <a:t>Third level</a:t>
            </a:r>
          </a:p>
          <a:p>
            <a:pPr lvl="3"/>
            <a:r>
              <a:rPr lang="en-GB" altLang="en-US"/>
              <a:t>Fourth level</a:t>
            </a:r>
          </a:p>
          <a:p>
            <a:pPr lvl="4"/>
            <a:r>
              <a:rPr lang="en-GB" altLang="en-US"/>
              <a:t>Fifth level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44CB658E-93A2-A84A-93CB-CEACC4605643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GB" altLang="en-US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57A7F4D1-264F-144F-ACD8-94FB82BF1C9F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GB" altLang="en-US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34A679F2-0D8C-ED42-AE44-88485B956F96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1AFF1D48-2410-A148-B6F3-1983FC32143D}" type="slidenum">
              <a:rPr lang="en-GB" altLang="en-US"/>
              <a:pPr/>
              <a:t>‹#›</a:t>
            </a:fld>
            <a:endParaRPr lang="en-GB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>
            <a:extLst>
              <a:ext uri="{FF2B5EF4-FFF2-40B4-BE49-F238E27FC236}">
                <a16:creationId xmlns:a16="http://schemas.microsoft.com/office/drawing/2014/main" id="{5F165ED2-F7BE-724C-8231-CA25CECBF0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102" name="WordArt 6">
            <a:extLst>
              <a:ext uri="{FF2B5EF4-FFF2-40B4-BE49-F238E27FC236}">
                <a16:creationId xmlns:a16="http://schemas.microsoft.com/office/drawing/2014/main" id="{235D465E-A6C2-F345-B8C5-0ADB54578E01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2484438" y="549275"/>
            <a:ext cx="4002087" cy="9350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GB" sz="3600" b="1" kern="10">
                <a:ln w="9525">
                  <a:solidFill>
                    <a:schemeClr val="bg1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35921" dir="2700000" algn="ctr" rotWithShape="0">
                    <a:srgbClr val="808080">
                      <a:alpha val="80000"/>
                    </a:srgbClr>
                  </a:outerShdw>
                </a:effectLst>
                <a:latin typeface="Comic Sans MS" panose="030F0902030302020204" pitchFamily="66" charset="0"/>
              </a:rPr>
              <a:t>Code Breakers</a:t>
            </a:r>
          </a:p>
        </p:txBody>
      </p:sp>
      <p:pic>
        <p:nvPicPr>
          <p:cNvPr id="4103" name="Picture 7">
            <a:extLst>
              <a:ext uri="{FF2B5EF4-FFF2-40B4-BE49-F238E27FC236}">
                <a16:creationId xmlns:a16="http://schemas.microsoft.com/office/drawing/2014/main" id="{6C016509-1BF2-F141-B08F-91B1E0F62805}"/>
              </a:ext>
            </a:extLst>
          </p:cNvPr>
          <p:cNvPicPr>
            <a:picLocks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700338" y="1628775"/>
            <a:ext cx="3457575" cy="378936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4104" name="Text Box 8">
            <a:extLst>
              <a:ext uri="{FF2B5EF4-FFF2-40B4-BE49-F238E27FC236}">
                <a16:creationId xmlns:a16="http://schemas.microsoft.com/office/drawing/2014/main" id="{2A4B4ACF-DDD0-4047-899C-4D9AE314BF6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08400" y="2349500"/>
            <a:ext cx="1441450" cy="1920875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altLang="en-US" sz="2000" b="1">
                <a:solidFill>
                  <a:schemeClr val="bg1"/>
                </a:solidFill>
                <a:latin typeface="Comic Sans MS" panose="030F0902030302020204" pitchFamily="66" charset="0"/>
              </a:rPr>
              <a:t>What do the following text words mean?</a:t>
            </a:r>
          </a:p>
        </p:txBody>
      </p:sp>
      <p:sp>
        <p:nvSpPr>
          <p:cNvPr id="4106" name="Text Box 10">
            <a:extLst>
              <a:ext uri="{FF2B5EF4-FFF2-40B4-BE49-F238E27FC236}">
                <a16:creationId xmlns:a16="http://schemas.microsoft.com/office/drawing/2014/main" id="{54D84ACA-D561-844C-A0B7-04FA40EA2F9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1188" y="115888"/>
            <a:ext cx="158432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altLang="en-US" sz="1600">
                <a:latin typeface="Comic Sans MS" panose="030F0902030302020204" pitchFamily="66" charset="0"/>
              </a:rPr>
              <a:t>Resource 2a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>
            <a:extLst>
              <a:ext uri="{FF2B5EF4-FFF2-40B4-BE49-F238E27FC236}">
                <a16:creationId xmlns:a16="http://schemas.microsoft.com/office/drawing/2014/main" id="{2DF5A546-77A2-8145-98F1-15E0ED407A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412" name="WordArt 4">
            <a:extLst>
              <a:ext uri="{FF2B5EF4-FFF2-40B4-BE49-F238E27FC236}">
                <a16:creationId xmlns:a16="http://schemas.microsoft.com/office/drawing/2014/main" id="{5380AA81-1F1A-1C40-B907-8A611160896C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611188" y="1341438"/>
            <a:ext cx="1371600" cy="40322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GB" sz="3600" i="1" kern="10">
                <a:ln w="9525">
                  <a:solidFill>
                    <a:schemeClr val="bg1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808080">
                      <a:alpha val="80000"/>
                    </a:srgbClr>
                  </a:outerShdw>
                </a:effectLst>
                <a:latin typeface="Arial Black" panose="020B0604020202020204" pitchFamily="34" charset="0"/>
                <a:cs typeface="Arial Black" panose="020B0604020202020204" pitchFamily="34" charset="0"/>
              </a:rPr>
              <a:t>LOL</a:t>
            </a:r>
          </a:p>
          <a:p>
            <a:pPr algn="ctr"/>
            <a:r>
              <a:rPr lang="en-GB" sz="3600" i="1" kern="10">
                <a:ln w="9525">
                  <a:solidFill>
                    <a:schemeClr val="bg1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808080">
                      <a:alpha val="80000"/>
                    </a:srgbClr>
                  </a:outerShdw>
                </a:effectLst>
                <a:latin typeface="Arial Black" panose="020B0604020202020204" pitchFamily="34" charset="0"/>
                <a:cs typeface="Arial Black" panose="020B0604020202020204" pitchFamily="34" charset="0"/>
              </a:rPr>
              <a:t>OMG</a:t>
            </a:r>
          </a:p>
          <a:p>
            <a:pPr algn="ctr"/>
            <a:r>
              <a:rPr lang="en-GB" sz="3600" i="1" kern="10">
                <a:ln w="9525">
                  <a:solidFill>
                    <a:schemeClr val="bg1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808080">
                      <a:alpha val="80000"/>
                    </a:srgbClr>
                  </a:outerShdw>
                </a:effectLst>
                <a:latin typeface="Arial Black" panose="020B0604020202020204" pitchFamily="34" charset="0"/>
                <a:cs typeface="Arial Black" panose="020B0604020202020204" pitchFamily="34" charset="0"/>
              </a:rPr>
              <a:t>IMHO</a:t>
            </a:r>
          </a:p>
          <a:p>
            <a:pPr algn="ctr"/>
            <a:r>
              <a:rPr lang="en-GB" sz="3600" i="1" kern="10">
                <a:ln w="9525">
                  <a:solidFill>
                    <a:schemeClr val="bg1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808080">
                      <a:alpha val="80000"/>
                    </a:srgbClr>
                  </a:outerShdw>
                </a:effectLst>
                <a:latin typeface="Arial Black" panose="020B0604020202020204" pitchFamily="34" charset="0"/>
                <a:cs typeface="Arial Black" panose="020B0604020202020204" pitchFamily="34" charset="0"/>
              </a:rPr>
              <a:t>BFF</a:t>
            </a:r>
          </a:p>
          <a:p>
            <a:pPr algn="ctr"/>
            <a:r>
              <a:rPr lang="en-GB" sz="3600" i="1" kern="10">
                <a:ln w="9525">
                  <a:solidFill>
                    <a:schemeClr val="bg1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808080">
                      <a:alpha val="80000"/>
                    </a:srgbClr>
                  </a:outerShdw>
                </a:effectLst>
                <a:latin typeface="Arial Black" panose="020B0604020202020204" pitchFamily="34" charset="0"/>
                <a:cs typeface="Arial Black" panose="020B0604020202020204" pitchFamily="34" charset="0"/>
              </a:rPr>
              <a:t>G2G</a:t>
            </a:r>
          </a:p>
          <a:p>
            <a:pPr algn="ctr"/>
            <a:r>
              <a:rPr lang="en-GB" sz="3600" i="1" kern="10">
                <a:ln w="9525">
                  <a:solidFill>
                    <a:schemeClr val="bg1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808080">
                      <a:alpha val="80000"/>
                    </a:srgbClr>
                  </a:outerShdw>
                </a:effectLst>
                <a:latin typeface="Arial Black" panose="020B0604020202020204" pitchFamily="34" charset="0"/>
                <a:cs typeface="Arial Black" panose="020B0604020202020204" pitchFamily="34" charset="0"/>
              </a:rPr>
              <a:t>SYS</a:t>
            </a:r>
          </a:p>
        </p:txBody>
      </p:sp>
      <p:sp>
        <p:nvSpPr>
          <p:cNvPr id="17413" name="WordArt 5">
            <a:extLst>
              <a:ext uri="{FF2B5EF4-FFF2-40B4-BE49-F238E27FC236}">
                <a16:creationId xmlns:a16="http://schemas.microsoft.com/office/drawing/2014/main" id="{B28D97ED-3080-1340-9F29-AE70BDD4625E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3132138" y="1341438"/>
            <a:ext cx="1371600" cy="410368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GB" sz="3600" i="1" kern="10">
                <a:ln w="9525">
                  <a:solidFill>
                    <a:schemeClr val="bg1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808080">
                      <a:alpha val="80000"/>
                    </a:srgbClr>
                  </a:outerShdw>
                </a:effectLst>
                <a:latin typeface="Arial Black" panose="020B0604020202020204" pitchFamily="34" charset="0"/>
                <a:cs typeface="Arial Black" panose="020B0604020202020204" pitchFamily="34" charset="0"/>
              </a:rPr>
              <a:t>L8R</a:t>
            </a:r>
          </a:p>
          <a:p>
            <a:pPr algn="ctr"/>
            <a:r>
              <a:rPr lang="en-GB" sz="3600" i="1" kern="10">
                <a:ln w="9525">
                  <a:solidFill>
                    <a:schemeClr val="bg1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808080">
                      <a:alpha val="80000"/>
                    </a:srgbClr>
                  </a:outerShdw>
                </a:effectLst>
                <a:latin typeface="Arial Black" panose="020B0604020202020204" pitchFamily="34" charset="0"/>
                <a:cs typeface="Arial Black" panose="020B0604020202020204" pitchFamily="34" charset="0"/>
              </a:rPr>
              <a:t>THX</a:t>
            </a:r>
          </a:p>
          <a:p>
            <a:pPr algn="ctr"/>
            <a:r>
              <a:rPr lang="en-GB" sz="3600" i="1" kern="10">
                <a:ln w="9525">
                  <a:solidFill>
                    <a:schemeClr val="bg1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808080">
                      <a:alpha val="80000"/>
                    </a:srgbClr>
                  </a:outerShdw>
                </a:effectLst>
                <a:latin typeface="Arial Black" panose="020B0604020202020204" pitchFamily="34" charset="0"/>
                <a:cs typeface="Arial Black" panose="020B0604020202020204" pitchFamily="34" charset="0"/>
              </a:rPr>
              <a:t>XI10</a:t>
            </a:r>
          </a:p>
          <a:p>
            <a:pPr algn="ctr"/>
            <a:r>
              <a:rPr lang="en-GB" sz="3600" i="1" kern="10">
                <a:ln w="9525">
                  <a:solidFill>
                    <a:schemeClr val="bg1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808080">
                      <a:alpha val="80000"/>
                    </a:srgbClr>
                  </a:outerShdw>
                </a:effectLst>
                <a:latin typeface="Arial Black" panose="020B0604020202020204" pitchFamily="34" charset="0"/>
                <a:cs typeface="Arial Black" panose="020B0604020202020204" pitchFamily="34" charset="0"/>
              </a:rPr>
              <a:t>XOXO</a:t>
            </a:r>
          </a:p>
          <a:p>
            <a:pPr algn="ctr"/>
            <a:r>
              <a:rPr lang="en-GB" sz="3600" i="1" kern="10">
                <a:ln w="9525">
                  <a:solidFill>
                    <a:schemeClr val="bg1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808080">
                      <a:alpha val="80000"/>
                    </a:srgbClr>
                  </a:outerShdw>
                </a:effectLst>
                <a:latin typeface="Arial Black" panose="020B0604020202020204" pitchFamily="34" charset="0"/>
                <a:cs typeface="Arial Black" panose="020B0604020202020204" pitchFamily="34" charset="0"/>
              </a:rPr>
              <a:t>WUD</a:t>
            </a:r>
          </a:p>
          <a:p>
            <a:pPr algn="ctr"/>
            <a:r>
              <a:rPr lang="en-GB" sz="3600" i="1" kern="10">
                <a:ln w="9525">
                  <a:solidFill>
                    <a:schemeClr val="bg1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808080">
                      <a:alpha val="80000"/>
                    </a:srgbClr>
                  </a:outerShdw>
                </a:effectLst>
                <a:latin typeface="Arial Black" panose="020B0604020202020204" pitchFamily="34" charset="0"/>
                <a:cs typeface="Arial Black" panose="020B0604020202020204" pitchFamily="34" charset="0"/>
              </a:rPr>
              <a:t>W8</a:t>
            </a:r>
          </a:p>
        </p:txBody>
      </p:sp>
      <p:sp>
        <p:nvSpPr>
          <p:cNvPr id="17414" name="WordArt 6">
            <a:extLst>
              <a:ext uri="{FF2B5EF4-FFF2-40B4-BE49-F238E27FC236}">
                <a16:creationId xmlns:a16="http://schemas.microsoft.com/office/drawing/2014/main" id="{6066BB30-4FE2-6F46-9EE5-CD36D2DB4B03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5651500" y="1341438"/>
            <a:ext cx="1514475" cy="41751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GB" sz="3600" i="1" kern="10">
                <a:ln w="9525">
                  <a:solidFill>
                    <a:schemeClr val="bg1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808080">
                      <a:alpha val="80000"/>
                    </a:srgbClr>
                  </a:outerShdw>
                </a:effectLst>
                <a:latin typeface="Arial Black" panose="020B0604020202020204" pitchFamily="34" charset="0"/>
                <a:cs typeface="Arial Black" panose="020B0604020202020204" pitchFamily="34" charset="0"/>
              </a:rPr>
              <a:t>URAQT</a:t>
            </a:r>
          </a:p>
          <a:p>
            <a:pPr algn="ctr"/>
            <a:r>
              <a:rPr lang="en-GB" sz="3600" i="1" kern="10">
                <a:ln w="9525">
                  <a:solidFill>
                    <a:schemeClr val="bg1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808080">
                      <a:alpha val="80000"/>
                    </a:srgbClr>
                  </a:outerShdw>
                </a:effectLst>
                <a:latin typeface="Arial Black" panose="020B0604020202020204" pitchFamily="34" charset="0"/>
                <a:cs typeface="Arial Black" panose="020B0604020202020204" pitchFamily="34" charset="0"/>
              </a:rPr>
              <a:t>TMB</a:t>
            </a:r>
          </a:p>
          <a:p>
            <a:pPr algn="ctr"/>
            <a:r>
              <a:rPr lang="en-GB" sz="3600" i="1" kern="10">
                <a:ln w="9525">
                  <a:solidFill>
                    <a:schemeClr val="bg1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808080">
                      <a:alpha val="80000"/>
                    </a:srgbClr>
                  </a:outerShdw>
                </a:effectLst>
                <a:latin typeface="Arial Black" panose="020B0604020202020204" pitchFamily="34" charset="0"/>
                <a:cs typeface="Arial Black" panose="020B0604020202020204" pitchFamily="34" charset="0"/>
              </a:rPr>
              <a:t>&lt;3</a:t>
            </a:r>
          </a:p>
          <a:p>
            <a:pPr algn="ctr"/>
            <a:r>
              <a:rPr lang="en-GB" sz="3600" i="1" kern="10">
                <a:ln w="9525">
                  <a:solidFill>
                    <a:schemeClr val="bg1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808080">
                      <a:alpha val="80000"/>
                    </a:srgbClr>
                  </a:outerShdw>
                </a:effectLst>
                <a:latin typeface="Arial Black" panose="020B0604020202020204" pitchFamily="34" charset="0"/>
                <a:cs typeface="Arial Black" panose="020B0604020202020204" pitchFamily="34" charset="0"/>
              </a:rPr>
              <a:t>KEWL</a:t>
            </a:r>
          </a:p>
          <a:p>
            <a:pPr algn="ctr"/>
            <a:r>
              <a:rPr lang="en-GB" sz="3600" i="1" kern="10">
                <a:ln w="9525">
                  <a:solidFill>
                    <a:schemeClr val="bg1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808080">
                      <a:alpha val="80000"/>
                    </a:srgbClr>
                  </a:outerShdw>
                </a:effectLst>
                <a:latin typeface="Arial Black" panose="020B0604020202020204" pitchFamily="34" charset="0"/>
                <a:cs typeface="Arial Black" panose="020B0604020202020204" pitchFamily="34" charset="0"/>
              </a:rPr>
              <a:t>HHOJ</a:t>
            </a:r>
          </a:p>
          <a:p>
            <a:pPr algn="ctr"/>
            <a:r>
              <a:rPr lang="en-GB" sz="3600" i="1" kern="10">
                <a:ln w="9525">
                  <a:solidFill>
                    <a:schemeClr val="bg1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808080">
                      <a:alpha val="80000"/>
                    </a:srgbClr>
                  </a:outerShdw>
                </a:effectLst>
                <a:latin typeface="Arial Black" panose="020B0604020202020204" pitchFamily="34" charset="0"/>
                <a:cs typeface="Arial Black" panose="020B0604020202020204" pitchFamily="34" charset="0"/>
              </a:rPr>
              <a:t>SOZ</a:t>
            </a:r>
          </a:p>
          <a:p>
            <a:pPr algn="ctr"/>
            <a:r>
              <a:rPr lang="en-GB" sz="3600" i="1" kern="10">
                <a:ln w="9525">
                  <a:solidFill>
                    <a:schemeClr val="bg1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808080">
                      <a:alpha val="80000"/>
                    </a:srgbClr>
                  </a:outerShdw>
                </a:effectLst>
                <a:latin typeface="Arial Black" panose="020B0604020202020204" pitchFamily="34" charset="0"/>
                <a:cs typeface="Arial Black" panose="020B0604020202020204" pitchFamily="34" charset="0"/>
              </a:rPr>
              <a:t>WU</a:t>
            </a:r>
          </a:p>
        </p:txBody>
      </p:sp>
      <p:sp>
        <p:nvSpPr>
          <p:cNvPr id="17415" name="WordArt 7">
            <a:extLst>
              <a:ext uri="{FF2B5EF4-FFF2-40B4-BE49-F238E27FC236}">
                <a16:creationId xmlns:a16="http://schemas.microsoft.com/office/drawing/2014/main" id="{528610B8-2A51-BC4A-B9EE-6E116658D823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2843213" y="549275"/>
            <a:ext cx="3209925" cy="6381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GB" sz="3600" b="1" kern="10">
                <a:ln w="9525">
                  <a:solidFill>
                    <a:schemeClr val="bg1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35921" dir="2700000" algn="ctr" rotWithShape="0">
                    <a:srgbClr val="808080">
                      <a:alpha val="80000"/>
                    </a:srgbClr>
                  </a:outerShdw>
                </a:effectLst>
                <a:latin typeface="Comic Sans MS" panose="030F0902030302020204" pitchFamily="66" charset="0"/>
              </a:rPr>
              <a:t>Code Breakers</a:t>
            </a:r>
          </a:p>
        </p:txBody>
      </p:sp>
      <p:sp>
        <p:nvSpPr>
          <p:cNvPr id="17416" name="Text Box 8">
            <a:extLst>
              <a:ext uri="{FF2B5EF4-FFF2-40B4-BE49-F238E27FC236}">
                <a16:creationId xmlns:a16="http://schemas.microsoft.com/office/drawing/2014/main" id="{16FC9B11-AC1F-3F4C-9B93-DBBD39E01BB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08175" y="1412875"/>
            <a:ext cx="935038" cy="51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altLang="en-US" sz="1400" b="1">
                <a:latin typeface="Comic Sans MS" panose="030F0902030302020204" pitchFamily="66" charset="0"/>
              </a:rPr>
              <a:t>laugh out load</a:t>
            </a:r>
          </a:p>
        </p:txBody>
      </p:sp>
      <p:sp>
        <p:nvSpPr>
          <p:cNvPr id="17417" name="Text Box 9">
            <a:extLst>
              <a:ext uri="{FF2B5EF4-FFF2-40B4-BE49-F238E27FC236}">
                <a16:creationId xmlns:a16="http://schemas.microsoft.com/office/drawing/2014/main" id="{A6E41138-74AB-5C48-BA3E-57DA2A69D67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79613" y="1989138"/>
            <a:ext cx="935037" cy="51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altLang="en-US" sz="1400" b="1">
                <a:latin typeface="Comic Sans MS" panose="030F0902030302020204" pitchFamily="66" charset="0"/>
              </a:rPr>
              <a:t>oh my gosh</a:t>
            </a:r>
          </a:p>
        </p:txBody>
      </p:sp>
      <p:sp>
        <p:nvSpPr>
          <p:cNvPr id="17418" name="Text Box 10">
            <a:extLst>
              <a:ext uri="{FF2B5EF4-FFF2-40B4-BE49-F238E27FC236}">
                <a16:creationId xmlns:a16="http://schemas.microsoft.com/office/drawing/2014/main" id="{33FBAA0C-0966-194E-A64F-76893122047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51050" y="2708275"/>
            <a:ext cx="935038" cy="730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altLang="en-US" sz="1400" b="1">
                <a:latin typeface="Comic Sans MS" panose="030F0902030302020204" pitchFamily="66" charset="0"/>
              </a:rPr>
              <a:t>in my honest opinion</a:t>
            </a:r>
          </a:p>
        </p:txBody>
      </p:sp>
      <p:sp>
        <p:nvSpPr>
          <p:cNvPr id="17419" name="Text Box 11">
            <a:extLst>
              <a:ext uri="{FF2B5EF4-FFF2-40B4-BE49-F238E27FC236}">
                <a16:creationId xmlns:a16="http://schemas.microsoft.com/office/drawing/2014/main" id="{86A5EF9B-EF24-FC4B-AAF4-483F7075EFF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79613" y="3500438"/>
            <a:ext cx="935037" cy="730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altLang="en-US" sz="1400" b="1">
                <a:latin typeface="Comic Sans MS" panose="030F0902030302020204" pitchFamily="66" charset="0"/>
              </a:rPr>
              <a:t>best friends forever</a:t>
            </a:r>
          </a:p>
        </p:txBody>
      </p:sp>
      <p:sp>
        <p:nvSpPr>
          <p:cNvPr id="17420" name="Text Box 12">
            <a:extLst>
              <a:ext uri="{FF2B5EF4-FFF2-40B4-BE49-F238E27FC236}">
                <a16:creationId xmlns:a16="http://schemas.microsoft.com/office/drawing/2014/main" id="{CB3D5EF9-E8AE-A741-A8CE-DB77A7DE567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51050" y="4221163"/>
            <a:ext cx="935038" cy="51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altLang="en-US" sz="1400" b="1">
                <a:latin typeface="Comic Sans MS" panose="030F0902030302020204" pitchFamily="66" charset="0"/>
              </a:rPr>
              <a:t>got to go</a:t>
            </a:r>
          </a:p>
        </p:txBody>
      </p:sp>
      <p:sp>
        <p:nvSpPr>
          <p:cNvPr id="17421" name="Text Box 13">
            <a:extLst>
              <a:ext uri="{FF2B5EF4-FFF2-40B4-BE49-F238E27FC236}">
                <a16:creationId xmlns:a16="http://schemas.microsoft.com/office/drawing/2014/main" id="{6B88A380-6999-6746-BA23-3C1A10ED2BF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51050" y="4868863"/>
            <a:ext cx="935038" cy="51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altLang="en-US" sz="1400" b="1">
                <a:latin typeface="Comic Sans MS" panose="030F0902030302020204" pitchFamily="66" charset="0"/>
              </a:rPr>
              <a:t>see you soon</a:t>
            </a:r>
          </a:p>
        </p:txBody>
      </p:sp>
      <p:sp>
        <p:nvSpPr>
          <p:cNvPr id="17422" name="Text Box 14">
            <a:extLst>
              <a:ext uri="{FF2B5EF4-FFF2-40B4-BE49-F238E27FC236}">
                <a16:creationId xmlns:a16="http://schemas.microsoft.com/office/drawing/2014/main" id="{0A68E601-12BF-774A-8EBE-D5215986E75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27538" y="1412875"/>
            <a:ext cx="935037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altLang="en-US" sz="1400" b="1">
                <a:latin typeface="Comic Sans MS" panose="030F0902030302020204" pitchFamily="66" charset="0"/>
              </a:rPr>
              <a:t>later</a:t>
            </a:r>
          </a:p>
        </p:txBody>
      </p:sp>
      <p:sp>
        <p:nvSpPr>
          <p:cNvPr id="17423" name="Text Box 15">
            <a:extLst>
              <a:ext uri="{FF2B5EF4-FFF2-40B4-BE49-F238E27FC236}">
                <a16:creationId xmlns:a16="http://schemas.microsoft.com/office/drawing/2014/main" id="{689412BD-C4EC-FC44-950C-EC3E163ABF1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27538" y="2133600"/>
            <a:ext cx="935037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altLang="en-US" sz="1400" b="1">
                <a:latin typeface="Comic Sans MS" panose="030F0902030302020204" pitchFamily="66" charset="0"/>
              </a:rPr>
              <a:t>thanks</a:t>
            </a:r>
          </a:p>
        </p:txBody>
      </p:sp>
      <p:sp>
        <p:nvSpPr>
          <p:cNvPr id="17424" name="Text Box 16">
            <a:extLst>
              <a:ext uri="{FF2B5EF4-FFF2-40B4-BE49-F238E27FC236}">
                <a16:creationId xmlns:a16="http://schemas.microsoft.com/office/drawing/2014/main" id="{E877ED34-A247-7E43-9A29-0C66E57ADD1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00563" y="2836863"/>
            <a:ext cx="935037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altLang="en-US" sz="1400" b="1">
                <a:latin typeface="Comic Sans MS" panose="030F0902030302020204" pitchFamily="66" charset="0"/>
              </a:rPr>
              <a:t>exciting</a:t>
            </a:r>
          </a:p>
        </p:txBody>
      </p:sp>
      <p:sp>
        <p:nvSpPr>
          <p:cNvPr id="17425" name="Text Box 17">
            <a:extLst>
              <a:ext uri="{FF2B5EF4-FFF2-40B4-BE49-F238E27FC236}">
                <a16:creationId xmlns:a16="http://schemas.microsoft.com/office/drawing/2014/main" id="{C9756118-E8A6-CB4B-8B85-3AD765142B1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0" y="3500438"/>
            <a:ext cx="935038" cy="51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altLang="en-US" sz="1400" b="1">
                <a:latin typeface="Comic Sans MS" panose="030F0902030302020204" pitchFamily="66" charset="0"/>
              </a:rPr>
              <a:t>hugs and kisses</a:t>
            </a:r>
          </a:p>
        </p:txBody>
      </p:sp>
      <p:sp>
        <p:nvSpPr>
          <p:cNvPr id="17426" name="Text Box 18">
            <a:extLst>
              <a:ext uri="{FF2B5EF4-FFF2-40B4-BE49-F238E27FC236}">
                <a16:creationId xmlns:a16="http://schemas.microsoft.com/office/drawing/2014/main" id="{BCE4EFB8-CDEF-E948-9039-AB41862BDE6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0" y="4221163"/>
            <a:ext cx="935038" cy="730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altLang="en-US" sz="1400" b="1">
                <a:latin typeface="Comic Sans MS" panose="030F0902030302020204" pitchFamily="66" charset="0"/>
              </a:rPr>
              <a:t>What you doing?</a:t>
            </a:r>
          </a:p>
        </p:txBody>
      </p:sp>
      <p:sp>
        <p:nvSpPr>
          <p:cNvPr id="17427" name="Text Box 19">
            <a:extLst>
              <a:ext uri="{FF2B5EF4-FFF2-40B4-BE49-F238E27FC236}">
                <a16:creationId xmlns:a16="http://schemas.microsoft.com/office/drawing/2014/main" id="{6640FA7E-50A6-7445-8E93-9C1244C6223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43438" y="5084763"/>
            <a:ext cx="935037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altLang="en-US" sz="1400" b="1">
                <a:latin typeface="Comic Sans MS" panose="030F0902030302020204" pitchFamily="66" charset="0"/>
              </a:rPr>
              <a:t>wait</a:t>
            </a:r>
          </a:p>
        </p:txBody>
      </p:sp>
      <p:sp>
        <p:nvSpPr>
          <p:cNvPr id="17428" name="Text Box 20">
            <a:extLst>
              <a:ext uri="{FF2B5EF4-FFF2-40B4-BE49-F238E27FC236}">
                <a16:creationId xmlns:a16="http://schemas.microsoft.com/office/drawing/2014/main" id="{0F89B08A-B9DB-F043-8F93-11018D1DEEE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08850" y="1341438"/>
            <a:ext cx="935038" cy="51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altLang="en-US" sz="1400" b="1">
                <a:latin typeface="Comic Sans MS" panose="030F0902030302020204" pitchFamily="66" charset="0"/>
              </a:rPr>
              <a:t>You’re a cutie</a:t>
            </a:r>
          </a:p>
        </p:txBody>
      </p:sp>
      <p:sp>
        <p:nvSpPr>
          <p:cNvPr id="17429" name="Text Box 21">
            <a:extLst>
              <a:ext uri="{FF2B5EF4-FFF2-40B4-BE49-F238E27FC236}">
                <a16:creationId xmlns:a16="http://schemas.microsoft.com/office/drawing/2014/main" id="{613307D6-8480-454A-B197-4DDF91DF45D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92950" y="2636838"/>
            <a:ext cx="1150938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altLang="en-US" sz="1400" b="1">
                <a:latin typeface="Comic Sans MS" panose="030F0902030302020204" pitchFamily="66" charset="0"/>
              </a:rPr>
              <a:t>Love/heart</a:t>
            </a:r>
          </a:p>
        </p:txBody>
      </p:sp>
      <p:sp>
        <p:nvSpPr>
          <p:cNvPr id="17430" name="Text Box 22">
            <a:extLst>
              <a:ext uri="{FF2B5EF4-FFF2-40B4-BE49-F238E27FC236}">
                <a16:creationId xmlns:a16="http://schemas.microsoft.com/office/drawing/2014/main" id="{37D5AF5A-5EBE-9F46-A401-1193C5C1713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64388" y="3284538"/>
            <a:ext cx="935037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altLang="en-US" sz="1400" b="1">
                <a:latin typeface="Comic Sans MS" panose="030F0902030302020204" pitchFamily="66" charset="0"/>
              </a:rPr>
              <a:t>cool</a:t>
            </a:r>
          </a:p>
        </p:txBody>
      </p:sp>
      <p:sp>
        <p:nvSpPr>
          <p:cNvPr id="17431" name="Text Box 23">
            <a:extLst>
              <a:ext uri="{FF2B5EF4-FFF2-40B4-BE49-F238E27FC236}">
                <a16:creationId xmlns:a16="http://schemas.microsoft.com/office/drawing/2014/main" id="{CDC65472-175C-114B-B9DC-9CF7899B0A3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35825" y="4581525"/>
            <a:ext cx="935038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altLang="en-US" sz="1400" b="1">
                <a:latin typeface="Comic Sans MS" panose="030F0902030302020204" pitchFamily="66" charset="0"/>
              </a:rPr>
              <a:t>sorry</a:t>
            </a:r>
          </a:p>
        </p:txBody>
      </p:sp>
      <p:sp>
        <p:nvSpPr>
          <p:cNvPr id="17432" name="Text Box 24">
            <a:extLst>
              <a:ext uri="{FF2B5EF4-FFF2-40B4-BE49-F238E27FC236}">
                <a16:creationId xmlns:a16="http://schemas.microsoft.com/office/drawing/2014/main" id="{0C4A5AF4-82F5-E14E-A14F-88428929DC5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35825" y="1989138"/>
            <a:ext cx="935038" cy="51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altLang="en-US" sz="1400" b="1">
                <a:latin typeface="Comic Sans MS" panose="030F0902030302020204" pitchFamily="66" charset="0"/>
              </a:rPr>
              <a:t>Text me back</a:t>
            </a:r>
          </a:p>
        </p:txBody>
      </p:sp>
      <p:sp>
        <p:nvSpPr>
          <p:cNvPr id="17433" name="Text Box 25">
            <a:extLst>
              <a:ext uri="{FF2B5EF4-FFF2-40B4-BE49-F238E27FC236}">
                <a16:creationId xmlns:a16="http://schemas.microsoft.com/office/drawing/2014/main" id="{82FB00F4-C1C4-5A41-B595-BCBF8F84507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35825" y="3789363"/>
            <a:ext cx="935038" cy="730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altLang="en-US" sz="1400" b="1">
                <a:latin typeface="Comic Sans MS" panose="030F0902030302020204" pitchFamily="66" charset="0"/>
              </a:rPr>
              <a:t>Ha ha only joking</a:t>
            </a:r>
          </a:p>
        </p:txBody>
      </p:sp>
      <p:sp>
        <p:nvSpPr>
          <p:cNvPr id="17434" name="Text Box 26">
            <a:extLst>
              <a:ext uri="{FF2B5EF4-FFF2-40B4-BE49-F238E27FC236}">
                <a16:creationId xmlns:a16="http://schemas.microsoft.com/office/drawing/2014/main" id="{42029031-3A8B-D745-9C65-8065C05665E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35825" y="5084763"/>
            <a:ext cx="935038" cy="51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altLang="en-US" sz="1400" b="1">
                <a:latin typeface="Comic Sans MS" panose="030F0902030302020204" pitchFamily="66" charset="0"/>
              </a:rPr>
              <a:t>What’s up?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74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74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74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74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74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74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74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74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74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74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74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74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74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74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74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74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74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74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74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74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74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74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74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74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74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74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74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74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74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74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174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174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 nodeType="clickPar">
                      <p:stCondLst>
                        <p:cond delay="indefinite"/>
                      </p:stCondLst>
                      <p:childTnLst>
                        <p:par>
                          <p:cTn id="6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174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174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174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174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 nodeType="clickPar">
                      <p:stCondLst>
                        <p:cond delay="indefinite"/>
                      </p:stCondLst>
                      <p:childTnLst>
                        <p:par>
                          <p:cTn id="7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174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174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174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174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 nodeType="clickPar">
                      <p:stCondLst>
                        <p:cond delay="indefinite"/>
                      </p:stCondLst>
                      <p:childTnLst>
                        <p:par>
                          <p:cTn id="8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174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174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174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174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 nodeType="clickPar">
                      <p:stCondLst>
                        <p:cond delay="indefinite"/>
                      </p:stCondLst>
                      <p:childTnLst>
                        <p:par>
                          <p:cTn id="9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174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174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174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174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 nodeType="clickPar">
                      <p:stCondLst>
                        <p:cond delay="indefinite"/>
                      </p:stCondLst>
                      <p:childTnLst>
                        <p:par>
                          <p:cTn id="10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174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174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174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174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 nodeType="clickPar">
                      <p:stCondLst>
                        <p:cond delay="indefinite"/>
                      </p:stCondLst>
                      <p:childTnLst>
                        <p:par>
                          <p:cTn id="10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174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174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174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4" dur="500"/>
                                        <p:tgtEl>
                                          <p:spTgt spid="174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 nodeType="clickPar">
                      <p:stCondLst>
                        <p:cond delay="indefinite"/>
                      </p:stCondLst>
                      <p:childTnLst>
                        <p:par>
                          <p:cTn id="1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9" dur="500" fill="hold"/>
                                        <p:tgtEl>
                                          <p:spTgt spid="174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500" fill="hold"/>
                                        <p:tgtEl>
                                          <p:spTgt spid="174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500" fill="hold"/>
                                        <p:tgtEl>
                                          <p:spTgt spid="174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2" dur="500"/>
                                        <p:tgtEl>
                                          <p:spTgt spid="174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 nodeType="clickPar">
                      <p:stCondLst>
                        <p:cond delay="indefinite"/>
                      </p:stCondLst>
                      <p:childTnLst>
                        <p:par>
                          <p:cTn id="1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7" dur="500" fill="hold"/>
                                        <p:tgtEl>
                                          <p:spTgt spid="174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500" fill="hold"/>
                                        <p:tgtEl>
                                          <p:spTgt spid="174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500" fill="hold"/>
                                        <p:tgtEl>
                                          <p:spTgt spid="174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0" dur="500"/>
                                        <p:tgtEl>
                                          <p:spTgt spid="174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 nodeType="clickPar">
                      <p:stCondLst>
                        <p:cond delay="indefinite"/>
                      </p:stCondLst>
                      <p:childTnLst>
                        <p:par>
                          <p:cTn id="1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5" dur="500" fill="hold"/>
                                        <p:tgtEl>
                                          <p:spTgt spid="174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500" fill="hold"/>
                                        <p:tgtEl>
                                          <p:spTgt spid="174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500" fill="hold"/>
                                        <p:tgtEl>
                                          <p:spTgt spid="1743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8" dur="500"/>
                                        <p:tgtEl>
                                          <p:spTgt spid="174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 nodeType="clickPar">
                      <p:stCondLst>
                        <p:cond delay="indefinite"/>
                      </p:stCondLst>
                      <p:childTnLst>
                        <p:par>
                          <p:cTn id="1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3" dur="500" fill="hold"/>
                                        <p:tgtEl>
                                          <p:spTgt spid="174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500" fill="hold"/>
                                        <p:tgtEl>
                                          <p:spTgt spid="174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500" fill="hold"/>
                                        <p:tgtEl>
                                          <p:spTgt spid="174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6" dur="500"/>
                                        <p:tgtEl>
                                          <p:spTgt spid="174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 nodeType="clickPar">
                      <p:stCondLst>
                        <p:cond delay="indefinite"/>
                      </p:stCondLst>
                      <p:childTnLst>
                        <p:par>
                          <p:cTn id="1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1" dur="500" fill="hold"/>
                                        <p:tgtEl>
                                          <p:spTgt spid="174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500" fill="hold"/>
                                        <p:tgtEl>
                                          <p:spTgt spid="174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500" fill="hold"/>
                                        <p:tgtEl>
                                          <p:spTgt spid="174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4" dur="500"/>
                                        <p:tgtEl>
                                          <p:spTgt spid="174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6" grpId="0"/>
      <p:bldP spid="17417" grpId="0"/>
      <p:bldP spid="17418" grpId="0"/>
      <p:bldP spid="17419" grpId="0"/>
      <p:bldP spid="17420" grpId="0"/>
      <p:bldP spid="17421" grpId="0"/>
      <p:bldP spid="17422" grpId="0"/>
      <p:bldP spid="17423" grpId="0"/>
      <p:bldP spid="17424" grpId="0"/>
      <p:bldP spid="17425" grpId="0"/>
      <p:bldP spid="17426" grpId="0"/>
      <p:bldP spid="17427" grpId="0"/>
      <p:bldP spid="17428" grpId="0"/>
      <p:bldP spid="17429" grpId="0"/>
      <p:bldP spid="17430" grpId="0"/>
      <p:bldP spid="17431" grpId="0"/>
      <p:bldP spid="17432" grpId="0"/>
      <p:bldP spid="17433" grpId="0"/>
      <p:bldP spid="17434" grpId="0"/>
    </p:bld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63</TotalTime>
  <Words>83</Words>
  <Application>Microsoft Macintosh PowerPoint</Application>
  <PresentationFormat>On-screen Show (4:3)</PresentationFormat>
  <Paragraphs>43</Paragraphs>
  <Slides>2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5" baseType="lpstr">
      <vt:lpstr>Arial</vt:lpstr>
      <vt:lpstr>Comic Sans MS</vt:lpstr>
      <vt:lpstr>Default Design</vt:lpstr>
      <vt:lpstr>PowerPoint Presentation</vt:lpstr>
      <vt:lpstr>PowerPoint Presentation</vt:lpstr>
    </vt:vector>
  </TitlesOfParts>
  <Company>Schools Liason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Schools Liason</dc:creator>
  <cp:lastModifiedBy>Andy Holland</cp:lastModifiedBy>
  <cp:revision>7</cp:revision>
  <dcterms:created xsi:type="dcterms:W3CDTF">2012-04-30T13:27:46Z</dcterms:created>
  <dcterms:modified xsi:type="dcterms:W3CDTF">2022-03-03T09:09:44Z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TitusGUID">
    <vt:lpwstr>480fde1a-8e25-4b09-84e7-50ed7c39b02e</vt:lpwstr>
  </property>
  <property fmtid="{D5CDD505-2E9C-101B-9397-08002B2CF9AE}" pid="3" name="SWPIL">
    <vt:lpwstr>NOT PROTECTIVELY MARKED</vt:lpwstr>
  </property>
  <property fmtid="{D5CDD505-2E9C-101B-9397-08002B2CF9AE}" pid="4" name="SWPVNV">
    <vt:lpwstr>No Visual Mark</vt:lpwstr>
  </property>
</Properties>
</file>