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71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71" r:id="rId4"/>
    <p:sldId id="262" r:id="rId5"/>
    <p:sldId id="272" r:id="rId6"/>
    <p:sldId id="258" r:id="rId7"/>
    <p:sldId id="273" r:id="rId8"/>
    <p:sldId id="263" r:id="rId9"/>
    <p:sldId id="264" r:id="rId10"/>
    <p:sldId id="259" r:id="rId11"/>
    <p:sldId id="274" r:id="rId12"/>
    <p:sldId id="261" r:id="rId13"/>
    <p:sldId id="275" r:id="rId14"/>
    <p:sldId id="260" r:id="rId15"/>
    <p:sldId id="277" r:id="rId16"/>
    <p:sldId id="265" r:id="rId17"/>
    <p:sldId id="278" r:id="rId18"/>
    <p:sldId id="266" r:id="rId19"/>
    <p:sldId id="276" r:id="rId20"/>
    <p:sldId id="270" r:id="rId21"/>
    <p:sldId id="281" r:id="rId22"/>
    <p:sldId id="267" r:id="rId23"/>
    <p:sldId id="280" r:id="rId24"/>
    <p:sldId id="268" r:id="rId25"/>
    <p:sldId id="282" r:id="rId26"/>
    <p:sldId id="269" r:id="rId27"/>
    <p:sldId id="284" r:id="rId28"/>
    <p:sldId id="286" r:id="rId29"/>
    <p:sldId id="287" r:id="rId30"/>
    <p:sldId id="288" r:id="rId31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1"/>
        </a:solidFill>
        <a:latin typeface="Comic Sans MS" panose="030F09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972" autoAdjust="0"/>
    <p:restoredTop sz="94674"/>
  </p:normalViewPr>
  <p:slideViewPr>
    <p:cSldViewPr>
      <p:cViewPr varScale="1">
        <p:scale>
          <a:sx n="119" d="100"/>
          <a:sy n="119" d="100"/>
        </p:scale>
        <p:origin x="90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03A960D-52F6-1249-8C93-C6F5965CC0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AEA252-7608-7240-A87B-EF44D973A04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A870AA9-34DA-7A41-9FE9-70F4E6146528}" type="datetimeFigureOut">
              <a:rPr lang="en-US"/>
              <a:pPr>
                <a:defRPr/>
              </a:pPr>
              <a:t>3/3/22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4701DF-153B-AB4A-8603-A8EDAC637CA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8EF135-0E3B-F14B-BCB7-919209E2CB3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B7BA563-70A9-CB4C-8F20-8A69C4C91C2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0A1712A-FF22-AB47-9EE1-F1B55C4386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BAC004-C7B8-0D44-9116-59A1AD09AB9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B88E44E-8C9B-2446-97BD-60549F8A979C}" type="datetimeFigureOut">
              <a:rPr lang="en-US"/>
              <a:pPr>
                <a:defRPr/>
              </a:pPr>
              <a:t>3/3/22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F082368-608D-434E-BC31-28404DF5B5E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ED4FC7D-94E7-FC4C-91A3-48B20482C2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9872B8-DDFE-D74C-864B-6C36218F525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7147AE-0B51-F64C-88BB-6623C936B2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5C549B7-01A8-C245-BF95-F7486DBA72C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0E7E5761-6AC5-5242-A418-1053C0372E2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F4A0A64A-003D-A54F-8721-7DCD000B53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77C54367-B8EB-7445-990C-848A0D1A3D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75625D6A-ABDC-7645-B286-2B302B36D4C1}" type="slidenum">
              <a:rPr lang="en-GB" altLang="en-US" sz="1200"/>
              <a:pPr eaLnBrk="1" hangingPunct="1"/>
              <a:t>1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:a16="http://schemas.microsoft.com/office/drawing/2014/main" id="{1C3E6551-2749-664E-82E4-C210BBD6D71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>
            <a:extLst>
              <a:ext uri="{FF2B5EF4-FFF2-40B4-BE49-F238E27FC236}">
                <a16:creationId xmlns:a16="http://schemas.microsoft.com/office/drawing/2014/main" id="{D2349FBA-0415-A749-B268-036FBF6A53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35C17B5A-8BBF-7D41-A40E-8F6ED7CA5D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A4419CAD-BAB3-E54E-8895-AB52BD9AE685}" type="slidenum">
              <a:rPr lang="en-GB" altLang="en-US" sz="1200"/>
              <a:pPr eaLnBrk="1" hangingPunct="1"/>
              <a:t>10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id="{85CACD41-708A-E64B-A6F9-4B329F1B31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id="{0C2A94EA-B3F7-4D4A-B17D-78B7148C1C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id="{862CB661-3F88-CF49-96C3-EC5617C6E8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12DE4B2F-151A-D643-B47A-06B1672F5E22}" type="slidenum">
              <a:rPr lang="en-GB" altLang="en-US" sz="1200"/>
              <a:pPr eaLnBrk="1" hangingPunct="1"/>
              <a:t>11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>
            <a:extLst>
              <a:ext uri="{FF2B5EF4-FFF2-40B4-BE49-F238E27FC236}">
                <a16:creationId xmlns:a16="http://schemas.microsoft.com/office/drawing/2014/main" id="{01A2EB5B-B285-F140-B7D7-1F23056486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>
            <a:extLst>
              <a:ext uri="{FF2B5EF4-FFF2-40B4-BE49-F238E27FC236}">
                <a16:creationId xmlns:a16="http://schemas.microsoft.com/office/drawing/2014/main" id="{BADB7BA8-05C4-D54B-A152-7FF4CD2783D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58FD522F-6544-A443-B152-4F8AB271D4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EF712352-816E-C24B-81D1-A31102D8C0C5}" type="slidenum">
              <a:rPr lang="en-GB" altLang="en-US" sz="1200"/>
              <a:pPr eaLnBrk="1" hangingPunct="1"/>
              <a:t>12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441B90CE-03E5-2644-A38B-2369CCC89E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111A62F0-E34A-A944-B75A-4C9E0D22873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998787DF-7BF2-BC4A-8988-72CB0D6B0E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7AE69D72-E0C3-164E-8E06-6025D094D8F5}" type="slidenum">
              <a:rPr lang="en-GB" altLang="en-US" sz="1200"/>
              <a:pPr eaLnBrk="1" hangingPunct="1"/>
              <a:t>13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>
            <a:extLst>
              <a:ext uri="{FF2B5EF4-FFF2-40B4-BE49-F238E27FC236}">
                <a16:creationId xmlns:a16="http://schemas.microsoft.com/office/drawing/2014/main" id="{6800F467-DD18-6945-AB5F-96012B868A8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>
            <a:extLst>
              <a:ext uri="{FF2B5EF4-FFF2-40B4-BE49-F238E27FC236}">
                <a16:creationId xmlns:a16="http://schemas.microsoft.com/office/drawing/2014/main" id="{0ED8FB7A-2825-8746-A2EB-9293AD48DC5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93B4CFAE-69BB-F04A-9565-C192351A00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C2693D12-F875-1547-93AB-6D3765A2A2A2}" type="slidenum">
              <a:rPr lang="en-GB" altLang="en-US" sz="1200"/>
              <a:pPr eaLnBrk="1" hangingPunct="1"/>
              <a:t>14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id="{1EA0E32E-A105-0D46-91F8-0D0938A8F8B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>
            <a:extLst>
              <a:ext uri="{FF2B5EF4-FFF2-40B4-BE49-F238E27FC236}">
                <a16:creationId xmlns:a16="http://schemas.microsoft.com/office/drawing/2014/main" id="{19A04071-D65B-DA40-8EC7-B4495A71C62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45C2E30D-9767-0F49-8145-B222C8B6D2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8676F05C-D40F-7B43-8157-80D89C6DF279}" type="slidenum">
              <a:rPr lang="en-GB" altLang="en-US" sz="1200"/>
              <a:pPr eaLnBrk="1" hangingPunct="1"/>
              <a:t>15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id="{EF0D3C53-EBC7-6940-87AF-897178B8F0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>
            <a:extLst>
              <a:ext uri="{FF2B5EF4-FFF2-40B4-BE49-F238E27FC236}">
                <a16:creationId xmlns:a16="http://schemas.microsoft.com/office/drawing/2014/main" id="{F8F8AAE7-E4BF-1742-B458-4DA26C74CC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C01C4330-0417-E744-BE58-DCD913B149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7613C425-1F49-B54F-A3D4-1D9A55D1F1A5}" type="slidenum">
              <a:rPr lang="en-GB" altLang="en-US" sz="1200"/>
              <a:pPr eaLnBrk="1" hangingPunct="1"/>
              <a:t>16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F9BB5861-1E31-2044-B6C7-B98883A53B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D3EAD95D-5D90-B44E-A314-3EFBEAA18A1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C08A708D-19C5-454E-8E2A-19B3238233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E11A7423-F61D-FD47-95CA-401F25933D92}" type="slidenum">
              <a:rPr lang="en-GB" altLang="en-US" sz="1200"/>
              <a:pPr eaLnBrk="1" hangingPunct="1"/>
              <a:t>17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>
            <a:extLst>
              <a:ext uri="{FF2B5EF4-FFF2-40B4-BE49-F238E27FC236}">
                <a16:creationId xmlns:a16="http://schemas.microsoft.com/office/drawing/2014/main" id="{FCE35DA7-9CCF-7649-A9C0-F48450244D8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>
            <a:extLst>
              <a:ext uri="{FF2B5EF4-FFF2-40B4-BE49-F238E27FC236}">
                <a16:creationId xmlns:a16="http://schemas.microsoft.com/office/drawing/2014/main" id="{C20D3BFB-6281-944F-80CF-446B62F011C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0473EC7B-6A76-194C-8674-5306539950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68F0339F-9978-A14B-920D-8E4574888167}" type="slidenum">
              <a:rPr lang="en-GB" altLang="en-US" sz="1200"/>
              <a:pPr eaLnBrk="1" hangingPunct="1"/>
              <a:t>18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>
            <a:extLst>
              <a:ext uri="{FF2B5EF4-FFF2-40B4-BE49-F238E27FC236}">
                <a16:creationId xmlns:a16="http://schemas.microsoft.com/office/drawing/2014/main" id="{05C0D8C7-258E-EC4F-88CA-095CDBBEC53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>
            <a:extLst>
              <a:ext uri="{FF2B5EF4-FFF2-40B4-BE49-F238E27FC236}">
                <a16:creationId xmlns:a16="http://schemas.microsoft.com/office/drawing/2014/main" id="{B7056F88-5958-E348-904B-AA781B77AD2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3252" name="Slide Number Placeholder 3">
            <a:extLst>
              <a:ext uri="{FF2B5EF4-FFF2-40B4-BE49-F238E27FC236}">
                <a16:creationId xmlns:a16="http://schemas.microsoft.com/office/drawing/2014/main" id="{17A419E8-75BC-834A-9DBA-D02F261958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92FEE77F-FE66-B94B-9945-CEC2E1BDE2DA}" type="slidenum">
              <a:rPr lang="en-GB" altLang="en-US" sz="1200"/>
              <a:pPr eaLnBrk="1" hangingPunct="1"/>
              <a:t>19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049B640A-A271-084F-9EB7-02A7F39AD6B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DC06805C-055C-0140-912B-D1EDEB3E96E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7E52B0E4-FC67-1840-8EA1-D6CE981CC2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888A7DFF-378A-F646-B281-262C8824F362}" type="slidenum">
              <a:rPr lang="en-GB" altLang="en-US" sz="1200"/>
              <a:pPr eaLnBrk="1" hangingPunct="1"/>
              <a:t>2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>
            <a:extLst>
              <a:ext uri="{FF2B5EF4-FFF2-40B4-BE49-F238E27FC236}">
                <a16:creationId xmlns:a16="http://schemas.microsoft.com/office/drawing/2014/main" id="{5AF384C8-D1D0-4741-962B-65027BAEFFA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>
            <a:extLst>
              <a:ext uri="{FF2B5EF4-FFF2-40B4-BE49-F238E27FC236}">
                <a16:creationId xmlns:a16="http://schemas.microsoft.com/office/drawing/2014/main" id="{AF8E468B-6F55-6B43-B763-DBB2EF94A7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4276" name="Slide Number Placeholder 3">
            <a:extLst>
              <a:ext uri="{FF2B5EF4-FFF2-40B4-BE49-F238E27FC236}">
                <a16:creationId xmlns:a16="http://schemas.microsoft.com/office/drawing/2014/main" id="{F7DE871A-94D1-1148-ADA0-DA575FC305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66BC2783-E08F-A549-97DA-048C4DCF619E}" type="slidenum">
              <a:rPr lang="en-GB" altLang="en-US" sz="1200"/>
              <a:pPr eaLnBrk="1" hangingPunct="1"/>
              <a:t>20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>
            <a:extLst>
              <a:ext uri="{FF2B5EF4-FFF2-40B4-BE49-F238E27FC236}">
                <a16:creationId xmlns:a16="http://schemas.microsoft.com/office/drawing/2014/main" id="{AF4F338A-D3A1-A745-950D-3FB4428361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>
            <a:extLst>
              <a:ext uri="{FF2B5EF4-FFF2-40B4-BE49-F238E27FC236}">
                <a16:creationId xmlns:a16="http://schemas.microsoft.com/office/drawing/2014/main" id="{BCB137C6-4E34-F84C-84EF-3BC091E96DD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CE464566-DE3C-864B-BA9E-0AE6AAD8B4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196F79EA-ACCF-7F46-8159-3211FA98D0F4}" type="slidenum">
              <a:rPr lang="en-GB" altLang="en-US" sz="1200"/>
              <a:pPr eaLnBrk="1" hangingPunct="1"/>
              <a:t>21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8E3F3579-5EFA-C149-A7D9-852BB259171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9C84B0A3-8635-554E-8BA1-980A1D8042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03AAA605-30F1-004B-9B5C-BC8EE5CA50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10696A95-63FE-E044-B57A-317C5CAF390C}" type="slidenum">
              <a:rPr lang="en-GB" altLang="en-US" sz="1200"/>
              <a:pPr eaLnBrk="1" hangingPunct="1"/>
              <a:t>22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>
            <a:extLst>
              <a:ext uri="{FF2B5EF4-FFF2-40B4-BE49-F238E27FC236}">
                <a16:creationId xmlns:a16="http://schemas.microsoft.com/office/drawing/2014/main" id="{3F956AC1-2A79-8044-B229-CF1AC0AD5DF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DCBC9151-E106-0348-9434-D90D5E4A7C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2A25F412-512F-3F44-81F3-A890E3FB47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25747EA2-E21A-584F-9F76-B13DDB9A3F3D}" type="slidenum">
              <a:rPr lang="en-GB" altLang="en-US" sz="1200"/>
              <a:pPr eaLnBrk="1" hangingPunct="1"/>
              <a:t>23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>
            <a:extLst>
              <a:ext uri="{FF2B5EF4-FFF2-40B4-BE49-F238E27FC236}">
                <a16:creationId xmlns:a16="http://schemas.microsoft.com/office/drawing/2014/main" id="{EF9EF0E5-46F9-794E-B327-467B4520566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>
            <a:extLst>
              <a:ext uri="{FF2B5EF4-FFF2-40B4-BE49-F238E27FC236}">
                <a16:creationId xmlns:a16="http://schemas.microsoft.com/office/drawing/2014/main" id="{3FC778F6-CA1C-774E-BC39-9ED6BC3FA9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8372" name="Slide Number Placeholder 3">
            <a:extLst>
              <a:ext uri="{FF2B5EF4-FFF2-40B4-BE49-F238E27FC236}">
                <a16:creationId xmlns:a16="http://schemas.microsoft.com/office/drawing/2014/main" id="{FE113DCC-1F96-EB45-A45F-A94E83ED8E8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72598366-81E7-CE4E-92DF-42A194457C2C}" type="slidenum">
              <a:rPr lang="en-GB" altLang="en-US" sz="1200"/>
              <a:pPr eaLnBrk="1" hangingPunct="1"/>
              <a:t>24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>
            <a:extLst>
              <a:ext uri="{FF2B5EF4-FFF2-40B4-BE49-F238E27FC236}">
                <a16:creationId xmlns:a16="http://schemas.microsoft.com/office/drawing/2014/main" id="{AD8E24B8-2C1F-114B-B283-96E00CB8D7B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>
            <a:extLst>
              <a:ext uri="{FF2B5EF4-FFF2-40B4-BE49-F238E27FC236}">
                <a16:creationId xmlns:a16="http://schemas.microsoft.com/office/drawing/2014/main" id="{5833CB45-3717-814B-A3DD-6FC2076ECB0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9396" name="Slide Number Placeholder 3">
            <a:extLst>
              <a:ext uri="{FF2B5EF4-FFF2-40B4-BE49-F238E27FC236}">
                <a16:creationId xmlns:a16="http://schemas.microsoft.com/office/drawing/2014/main" id="{D46E0E3D-52D8-814C-96BF-7E8CCAAB25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5EFA45A6-478C-B14F-AE15-64361C50F763}" type="slidenum">
              <a:rPr lang="en-GB" altLang="en-US" sz="1200"/>
              <a:pPr eaLnBrk="1" hangingPunct="1"/>
              <a:t>25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>
            <a:extLst>
              <a:ext uri="{FF2B5EF4-FFF2-40B4-BE49-F238E27FC236}">
                <a16:creationId xmlns:a16="http://schemas.microsoft.com/office/drawing/2014/main" id="{FE56345C-F706-BC44-B225-E911F5F5DA7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>
            <a:extLst>
              <a:ext uri="{FF2B5EF4-FFF2-40B4-BE49-F238E27FC236}">
                <a16:creationId xmlns:a16="http://schemas.microsoft.com/office/drawing/2014/main" id="{791A2B04-1DDF-AA48-AC74-728E0A4AD06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0420" name="Slide Number Placeholder 3">
            <a:extLst>
              <a:ext uri="{FF2B5EF4-FFF2-40B4-BE49-F238E27FC236}">
                <a16:creationId xmlns:a16="http://schemas.microsoft.com/office/drawing/2014/main" id="{C3A9A3F4-65C0-3245-9B6D-BC90BA83AC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0547A367-B019-1540-B962-CDCAAB698BF4}" type="slidenum">
              <a:rPr lang="en-GB" altLang="en-US" sz="1200"/>
              <a:pPr eaLnBrk="1" hangingPunct="1"/>
              <a:t>26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>
            <a:extLst>
              <a:ext uri="{FF2B5EF4-FFF2-40B4-BE49-F238E27FC236}">
                <a16:creationId xmlns:a16="http://schemas.microsoft.com/office/drawing/2014/main" id="{79C4DFCB-4E82-2647-AF38-31F596DB081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>
            <a:extLst>
              <a:ext uri="{FF2B5EF4-FFF2-40B4-BE49-F238E27FC236}">
                <a16:creationId xmlns:a16="http://schemas.microsoft.com/office/drawing/2014/main" id="{41BA817F-BDBA-854D-AED1-18D8C25F83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44" name="Slide Number Placeholder 3">
            <a:extLst>
              <a:ext uri="{FF2B5EF4-FFF2-40B4-BE49-F238E27FC236}">
                <a16:creationId xmlns:a16="http://schemas.microsoft.com/office/drawing/2014/main" id="{BD9177F6-8228-7546-8B09-222BBD5606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2801F536-419B-854D-A0AE-8C01F542723E}" type="slidenum">
              <a:rPr lang="en-GB" altLang="en-US" sz="1200"/>
              <a:pPr eaLnBrk="1" hangingPunct="1"/>
              <a:t>27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>
            <a:extLst>
              <a:ext uri="{FF2B5EF4-FFF2-40B4-BE49-F238E27FC236}">
                <a16:creationId xmlns:a16="http://schemas.microsoft.com/office/drawing/2014/main" id="{276B7C6E-9D5C-4946-879D-7720E23DA77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>
            <a:extLst>
              <a:ext uri="{FF2B5EF4-FFF2-40B4-BE49-F238E27FC236}">
                <a16:creationId xmlns:a16="http://schemas.microsoft.com/office/drawing/2014/main" id="{F2B96C48-4217-C248-9B62-49A08906A9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2468" name="Slide Number Placeholder 3">
            <a:extLst>
              <a:ext uri="{FF2B5EF4-FFF2-40B4-BE49-F238E27FC236}">
                <a16:creationId xmlns:a16="http://schemas.microsoft.com/office/drawing/2014/main" id="{877A9AC6-CBA1-434D-9B9A-DDF75AF780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27BD6121-9BBB-004A-B441-DB2E186526AF}" type="slidenum">
              <a:rPr lang="en-GB" altLang="en-US" sz="1200"/>
              <a:pPr eaLnBrk="1" hangingPunct="1"/>
              <a:t>28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>
            <a:extLst>
              <a:ext uri="{FF2B5EF4-FFF2-40B4-BE49-F238E27FC236}">
                <a16:creationId xmlns:a16="http://schemas.microsoft.com/office/drawing/2014/main" id="{59AD6D73-E859-7E4E-850B-EFAB08A6744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>
            <a:extLst>
              <a:ext uri="{FF2B5EF4-FFF2-40B4-BE49-F238E27FC236}">
                <a16:creationId xmlns:a16="http://schemas.microsoft.com/office/drawing/2014/main" id="{836D3221-3CEE-6D4D-B024-5E74F129098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3492" name="Slide Number Placeholder 3">
            <a:extLst>
              <a:ext uri="{FF2B5EF4-FFF2-40B4-BE49-F238E27FC236}">
                <a16:creationId xmlns:a16="http://schemas.microsoft.com/office/drawing/2014/main" id="{5DB1E70E-F14F-D942-BC99-2C7AECCDE7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571DFE8E-C2CA-0E4A-8CD4-C6B793AEAC23}" type="slidenum">
              <a:rPr lang="en-GB" altLang="en-US" sz="1200"/>
              <a:pPr eaLnBrk="1" hangingPunct="1"/>
              <a:t>29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F7F68279-07BA-7043-AE59-65B73FCF125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BFF60430-EC83-0141-B146-4B1C44B2159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078B323C-66A4-AE4A-90D6-E295FE2437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50963A76-94F2-A94A-923C-F2DC9E4B54E1}" type="slidenum">
              <a:rPr lang="en-GB" altLang="en-US" sz="1200"/>
              <a:pPr eaLnBrk="1" hangingPunct="1"/>
              <a:t>3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>
            <a:extLst>
              <a:ext uri="{FF2B5EF4-FFF2-40B4-BE49-F238E27FC236}">
                <a16:creationId xmlns:a16="http://schemas.microsoft.com/office/drawing/2014/main" id="{5FEE9248-1272-F447-AA8B-1132324844C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>
            <a:extLst>
              <a:ext uri="{FF2B5EF4-FFF2-40B4-BE49-F238E27FC236}">
                <a16:creationId xmlns:a16="http://schemas.microsoft.com/office/drawing/2014/main" id="{0D743132-D797-8D48-89F8-F73DF2054F2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4516" name="Slide Number Placeholder 3">
            <a:extLst>
              <a:ext uri="{FF2B5EF4-FFF2-40B4-BE49-F238E27FC236}">
                <a16:creationId xmlns:a16="http://schemas.microsoft.com/office/drawing/2014/main" id="{F4982F94-2E6E-A34C-A45D-3F5EA93FF1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FD58E6E9-BCAA-0346-A7A8-584D54A52F02}" type="slidenum">
              <a:rPr lang="en-GB" altLang="en-US" sz="1200"/>
              <a:pPr eaLnBrk="1" hangingPunct="1"/>
              <a:t>30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EA808703-A958-D947-93C8-DD500445657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2C740E87-B85D-2F45-A3C7-BD4AD99D826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98957A1F-95BF-7A47-80C2-B9E7996973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5C4B249D-DB8F-DB4D-84A6-E6B42DA34A65}" type="slidenum">
              <a:rPr lang="en-GB" altLang="en-US" sz="1200"/>
              <a:pPr eaLnBrk="1" hangingPunct="1"/>
              <a:t>4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1AAFB32C-6B50-4E4B-8E63-34286A1088E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5D589F59-51B9-A745-989D-21A97EAFE0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43AC2710-5299-6E42-BD4D-D646FBCCEE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BAC10A18-AA7A-BC46-9A78-7D35569C8C00}" type="slidenum">
              <a:rPr lang="en-GB" altLang="en-US" sz="1200"/>
              <a:pPr eaLnBrk="1" hangingPunct="1"/>
              <a:t>5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874D5439-64ED-4946-BEEC-621B1CE4CCE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60A14221-DB56-684A-8995-86C951C471C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D34571C6-AB6E-0246-B3F1-48F207AE64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0098CF75-D75B-6D4F-B253-E89B41948253}" type="slidenum">
              <a:rPr lang="en-GB" altLang="en-US" sz="1200"/>
              <a:pPr eaLnBrk="1" hangingPunct="1"/>
              <a:t>6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1EDAA3EE-CC05-504E-AB6D-3E3F2017190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A1260C49-1D25-A641-A359-BFBCFE0DDBB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199C4C96-09EC-8044-AA4D-0B61C8F046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0665019D-DCEC-A844-A8C9-33CA026A2433}" type="slidenum">
              <a:rPr lang="en-GB" altLang="en-US" sz="1200"/>
              <a:pPr eaLnBrk="1" hangingPunct="1"/>
              <a:t>7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95CFC2DF-CE45-E648-A4BD-61314F54B4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01C904E4-37F9-CE4D-ACD4-01B95E2999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id="{E05A784B-F653-E649-8BD8-CD06F6FB5B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B3B15A03-F96E-8A49-AB86-E8D36AB9EF14}" type="slidenum">
              <a:rPr lang="en-GB" altLang="en-US" sz="1200"/>
              <a:pPr eaLnBrk="1" hangingPunct="1"/>
              <a:t>8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6C1583AB-825F-9248-9C97-C0820E39CC9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ED648F03-25E6-1F48-8BCB-3A48C45AE83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3012" name="Slide Number Placeholder 3">
            <a:extLst>
              <a:ext uri="{FF2B5EF4-FFF2-40B4-BE49-F238E27FC236}">
                <a16:creationId xmlns:a16="http://schemas.microsoft.com/office/drawing/2014/main" id="{99C9FCB5-84F4-D94D-9B33-AC4BD2C49F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fld id="{D3614ECB-FFA7-FC44-90F2-4C1067A309E5}" type="slidenum">
              <a:rPr lang="en-GB" altLang="en-US" sz="1200"/>
              <a:pPr eaLnBrk="1" hangingPunct="1"/>
              <a:t>9</a:t>
            </a:fld>
            <a:endParaRPr lang="en-GB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993FC38-C300-E84D-A81D-6ADD933694BF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395288" y="476250"/>
            <a:ext cx="8397875" cy="55626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b="0">
              <a:latin typeface="Times New Roman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3AD162-39F1-1F48-8BDD-1E859C8E5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5" y="552450"/>
            <a:ext cx="8229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b="0">
              <a:latin typeface="Times New Roman" pitchFamily="18" charset="0"/>
            </a:endParaRPr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25838E33-9F8C-B947-8EBD-64F9B58151C5}"/>
              </a:ext>
            </a:extLst>
          </p:cNvPr>
          <p:cNvSpPr>
            <a:spLocks noChangeShapeType="1"/>
          </p:cNvSpPr>
          <p:nvPr/>
        </p:nvSpPr>
        <p:spPr bwMode="auto">
          <a:xfrm>
            <a:off x="928688" y="3600450"/>
            <a:ext cx="731520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B9B2E3BA-CF86-6C4A-81CD-38CFB76F59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AF8ACCA-6ED5-0945-B2F3-CD6D2090D4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EB1F4343-CD6E-434B-9561-AA42CCEF5E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EABA4FE-2B48-404A-9E12-6DDBBB16528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720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329AA9CC-9150-E848-A0F1-A3E6651D4D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25299A1-120A-124E-A526-C0E46AE0DF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32F8DC44-8639-134A-BA7D-8DE6AE8F75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17D6F6-D421-7140-86FE-6709DB0A4E4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6077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65FAF42A-E1E8-0E4D-BA42-BA2A644162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860E79C-33BC-FF4E-B681-F52033E65F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BC08C40-02FC-EE45-AC27-3591F28099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CE90D1-49DC-9349-BEE9-6C11F8CE0CB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3733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949939BF-11E2-B74C-8C59-F5CC1B1CE0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2B21AB57-582C-504D-9C78-F9D72B82D1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B3787728-8A6B-D14B-8391-5A21C0D704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F6FCB7-14F1-9544-B3C3-759075CB40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63583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C9A91530-AEFD-6E4D-8E06-229C59502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214C5C10-C691-964A-AEF4-FEE1D08A96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972DDF16-CA68-0A41-BDF0-EE6E5B8A97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86384E-C28F-1D4E-BA96-55B858CB8EC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9118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D14B052-6BD8-0A46-8CDE-B5EBEA418F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5F650894-FC12-EC44-A8A8-7C31097839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1E3E1F99-6C86-C14F-9A9C-4124511952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395F0E-1ED0-C845-A6AA-8F8DB1265E4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5206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77BF0325-C1A4-BF49-A344-7764592284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CFD04E4C-383B-B04D-B299-F31C862737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490E5C11-9D9A-1545-BEDA-C2397E7E46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015393-ABDD-1E4B-BB9A-A808CC55B04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1857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F6109177-841A-6747-A2F1-0ECD83C972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AD0E59ED-D727-2542-9180-67FBB05714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2FC16CB-71B8-0344-80E0-56159FF6B7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E6149-F47A-CE4D-8CBB-69EE2F01DEB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7805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30427D52-BC01-4447-9131-71C9C10B4A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12F4ED75-12B1-8940-B225-1B3AC1CDC5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4ABD12CE-61E8-EC41-A9A0-FC8FFC94DA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2FDD48-1039-224F-B391-98FE4C48D99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989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A77A7EAB-53B7-3948-92FB-E51BED435A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9C59D69-77E0-FD41-90F6-846AB9AA3B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626391F8-AAAD-0340-B1BA-BD08BE50A2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CA54BE-2A82-354C-A9F5-66A5DEBA6DE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5116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3CE9B12E-5DF2-D949-8D6D-F5BB7A4A52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82BAC514-FC39-1E4C-A556-E32619F8F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D7CF0C76-6317-7E4E-B746-567D3B031C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986C1A-2DA3-6944-88FC-A3E4285CD5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339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CAD24D87-F905-9D47-94CC-B7792772B086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31747" name="Rectangle 3">
              <a:extLst>
                <a:ext uri="{FF2B5EF4-FFF2-40B4-BE49-F238E27FC236}">
                  <a16:creationId xmlns:a16="http://schemas.microsoft.com/office/drawing/2014/main" id="{67E11497-A1DE-7D4D-BCBA-6D262B0BE0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noFill/>
            <a:ln w="4445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sp>
          <p:nvSpPr>
            <p:cNvPr id="31748" name="Rectangle 4">
              <a:extLst>
                <a:ext uri="{FF2B5EF4-FFF2-40B4-BE49-F238E27FC236}">
                  <a16:creationId xmlns:a16="http://schemas.microsoft.com/office/drawing/2014/main" id="{20D79AB3-D723-734C-B710-3EAFBD065099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sp>
          <p:nvSpPr>
            <p:cNvPr id="31749" name="Line 5">
              <a:extLst>
                <a:ext uri="{FF2B5EF4-FFF2-40B4-BE49-F238E27FC236}">
                  <a16:creationId xmlns:a16="http://schemas.microsoft.com/office/drawing/2014/main" id="{1D97C6A9-CC76-6847-8C5A-308E08708C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027" name="Rectangle 6">
            <a:extLst>
              <a:ext uri="{FF2B5EF4-FFF2-40B4-BE49-F238E27FC236}">
                <a16:creationId xmlns:a16="http://schemas.microsoft.com/office/drawing/2014/main" id="{A28D8354-D48C-3D4E-A475-A2AF7FFCDA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8" name="Rectangle 7">
            <a:extLst>
              <a:ext uri="{FF2B5EF4-FFF2-40B4-BE49-F238E27FC236}">
                <a16:creationId xmlns:a16="http://schemas.microsoft.com/office/drawing/2014/main" id="{BC312F8C-544C-224E-A182-16DC583B6A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1752" name="Rectangle 8">
            <a:extLst>
              <a:ext uri="{FF2B5EF4-FFF2-40B4-BE49-F238E27FC236}">
                <a16:creationId xmlns:a16="http://schemas.microsoft.com/office/drawing/2014/main" id="{EB4DCBB7-A1E9-2543-BE47-06556C119A8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 b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53" name="Rectangle 9">
            <a:extLst>
              <a:ext uri="{FF2B5EF4-FFF2-40B4-BE49-F238E27FC236}">
                <a16:creationId xmlns:a16="http://schemas.microsoft.com/office/drawing/2014/main" id="{CF38094B-239A-6D43-BD2A-1FEA5F7A8DB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b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54" name="Rectangle 10">
            <a:extLst>
              <a:ext uri="{FF2B5EF4-FFF2-40B4-BE49-F238E27FC236}">
                <a16:creationId xmlns:a16="http://schemas.microsoft.com/office/drawing/2014/main" id="{D045F86D-7DEC-B742-B4D7-B072F2BC916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0">
                <a:latin typeface="Arial" panose="020B0604020202020204" pitchFamily="34" charset="0"/>
              </a:defRPr>
            </a:lvl1pPr>
          </a:lstStyle>
          <a:p>
            <a:fld id="{5D237A70-698C-2E45-B95E-C8435FFFA70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705" r:id="rId2"/>
    <p:sldLayoutId id="2147483704" r:id="rId3"/>
    <p:sldLayoutId id="2147483703" r:id="rId4"/>
    <p:sldLayoutId id="2147483702" r:id="rId5"/>
    <p:sldLayoutId id="2147483701" r:id="rId6"/>
    <p:sldLayoutId id="2147483700" r:id="rId7"/>
    <p:sldLayoutId id="2147483699" r:id="rId8"/>
    <p:sldLayoutId id="2147483698" r:id="rId9"/>
    <p:sldLayoutId id="2147483697" r:id="rId10"/>
    <p:sldLayoutId id="2147483696" r:id="rId11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31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19D70E0-1964-6E42-B2AE-5081DD437B3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7088" y="908050"/>
            <a:ext cx="7489825" cy="1624013"/>
          </a:xfrm>
        </p:spPr>
        <p:txBody>
          <a:bodyPr/>
          <a:lstStyle/>
          <a:p>
            <a:pPr eaLnBrk="1" hangingPunct="1"/>
            <a:r>
              <a:rPr lang="en-GB" altLang="en-US" sz="4000" b="1">
                <a:latin typeface="Comic Sans MS" panose="030F0902030302020204" pitchFamily="66" charset="0"/>
                <a:cs typeface="Times New Roman" panose="02020603050405020304" pitchFamily="18" charset="0"/>
              </a:rPr>
              <a:t>Felly beth yw'r broblem</a:t>
            </a:r>
            <a:r>
              <a:rPr lang="en-GB" altLang="en-US" sz="4000">
                <a:latin typeface="Comic Sans MS" panose="030F0902030302020204" pitchFamily="66" charset="0"/>
                <a:cs typeface="Times New Roman" panose="02020603050405020304" pitchFamily="18" charset="0"/>
              </a:rPr>
              <a:t>?</a:t>
            </a:r>
            <a:br>
              <a:rPr lang="cy-GB" altLang="en-US" sz="4000">
                <a:latin typeface="Comic Sans MS" panose="030F0902030302020204" pitchFamily="66" charset="0"/>
                <a:cs typeface="Times New Roman" panose="02020603050405020304" pitchFamily="18" charset="0"/>
              </a:rPr>
            </a:br>
            <a:r>
              <a:rPr lang="en-US" altLang="en-US" sz="4000">
                <a:latin typeface="Comic Sans MS" panose="030F0902030302020204" pitchFamily="66" charset="0"/>
                <a:cs typeface="Times New Roman" panose="02020603050405020304" pitchFamily="18" charset="0"/>
              </a:rPr>
              <a:t>Cwis dilynol ar gyfer athrawon</a:t>
            </a:r>
            <a:br>
              <a:rPr lang="cy-GB" altLang="en-US" sz="3600">
                <a:latin typeface="Comic Sans MS" panose="030F0902030302020204" pitchFamily="66" charset="0"/>
                <a:cs typeface="Times New Roman" panose="02020603050405020304" pitchFamily="18" charset="0"/>
              </a:rPr>
            </a:br>
            <a:endParaRPr lang="en-GB" altLang="en-US" sz="3600">
              <a:latin typeface="Comic Sans MS" panose="030F09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199AC20-C862-7F4D-8219-71356E12F41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62000" y="2492375"/>
            <a:ext cx="7315200" cy="1873250"/>
          </a:xfrm>
        </p:spPr>
        <p:txBody>
          <a:bodyPr/>
          <a:lstStyle/>
          <a:p>
            <a:pPr eaLnBrk="1" hangingPunct="1"/>
            <a:r>
              <a:rPr lang="en-US" altLang="en-US" sz="2600">
                <a:latin typeface="Comic Sans MS" panose="030F0902030302020204" pitchFamily="66" charset="0"/>
                <a:cs typeface="Times New Roman" panose="02020603050405020304" pitchFamily="18" charset="0"/>
              </a:rPr>
              <a:t>A yw'r datganiadau canlynol yn wir neu'n gau?</a:t>
            </a:r>
            <a:r>
              <a:rPr lang="en-GB" altLang="en-US" sz="2600">
                <a:latin typeface="Comic Sans MS" panose="030F0902030302020204" pitchFamily="66" charset="0"/>
              </a:rPr>
              <a:t>  </a:t>
            </a:r>
          </a:p>
          <a:p>
            <a:pPr eaLnBrk="1" hangingPunct="1"/>
            <a:endParaRPr lang="en-GB" altLang="en-US" sz="2600">
              <a:latin typeface="Comic Sans MS" panose="030F0902030302020204" pitchFamily="66" charset="0"/>
            </a:endParaRPr>
          </a:p>
          <a:p>
            <a:pPr eaLnBrk="1" hangingPunct="1"/>
            <a:endParaRPr lang="en-GB" altLang="en-US" sz="2600">
              <a:latin typeface="Comic Sans MS" panose="030F0902030302020204" pitchFamily="66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GB" altLang="en-US" sz="2600">
                <a:latin typeface="Comic Sans MS" panose="030F0902030302020204" pitchFamily="66" charset="0"/>
                <a:cs typeface="Times New Roman" panose="02020603050405020304" pitchFamily="18" charset="0"/>
              </a:rPr>
              <a:t>Ceisiwch ateb y cwestiwn bonws</a:t>
            </a:r>
            <a:endParaRPr lang="en-GB" altLang="en-US" sz="2600">
              <a:latin typeface="Comic Sans MS" panose="030F0902030302020204" pitchFamily="66" charset="0"/>
            </a:endParaRPr>
          </a:p>
        </p:txBody>
      </p:sp>
      <p:pic>
        <p:nvPicPr>
          <p:cNvPr id="3076" name="Picture 4" descr="j0437791">
            <a:extLst>
              <a:ext uri="{FF2B5EF4-FFF2-40B4-BE49-F238E27FC236}">
                <a16:creationId xmlns:a16="http://schemas.microsoft.com/office/drawing/2014/main" id="{A5621A50-3250-564C-8FE1-27552D4E21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4303713"/>
            <a:ext cx="1831975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 descr="j0424468">
            <a:extLst>
              <a:ext uri="{FF2B5EF4-FFF2-40B4-BE49-F238E27FC236}">
                <a16:creationId xmlns:a16="http://schemas.microsoft.com/office/drawing/2014/main" id="{F3A16C08-2000-AF4D-9311-F6C881334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4249738"/>
            <a:ext cx="1728788" cy="162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Text Box 7">
            <a:extLst>
              <a:ext uri="{FF2B5EF4-FFF2-40B4-BE49-F238E27FC236}">
                <a16:creationId xmlns:a16="http://schemas.microsoft.com/office/drawing/2014/main" id="{4BC2849F-BC7C-2145-8A47-4175D9CCB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6400800"/>
            <a:ext cx="308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</a:t>
            </a:r>
          </a:p>
          <a:p>
            <a:r>
              <a:rPr lang="en-GB" altLang="en-US" sz="1200" b="0">
                <a:solidFill>
                  <a:schemeClr val="bg1"/>
                </a:solidFill>
              </a:rPr>
              <a:t>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>
            <a:extLst>
              <a:ext uri="{FF2B5EF4-FFF2-40B4-BE49-F238E27FC236}">
                <a16:creationId xmlns:a16="http://schemas.microsoft.com/office/drawing/2014/main" id="{05146146-0A64-0840-B8EF-AD7EC0978C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53400" cy="1143000"/>
          </a:xfrm>
        </p:spPr>
        <p:txBody>
          <a:bodyPr/>
          <a:lstStyle/>
          <a:p>
            <a:pPr eaLnBrk="1" hangingPunct="1"/>
            <a:r>
              <a:rPr lang="en-GB" altLang="en-US" sz="4000">
                <a:latin typeface="Comic Sans MS" panose="030F0902030302020204" pitchFamily="66" charset="0"/>
                <a:cs typeface="Times New Roman" panose="02020603050405020304" pitchFamily="18" charset="0"/>
              </a:rPr>
              <a:t>Rhaid i chi fod yn 18 oed i allu prynu alcohol.</a:t>
            </a:r>
            <a:r>
              <a:rPr lang="en-GB" altLang="en-US" sz="4000">
                <a:latin typeface="Comic Sans MS" panose="030F0902030302020204" pitchFamily="66" charset="0"/>
              </a:rPr>
              <a:t> </a:t>
            </a:r>
          </a:p>
        </p:txBody>
      </p:sp>
      <p:pic>
        <p:nvPicPr>
          <p:cNvPr id="12291" name="Picture 6" descr="j0412774">
            <a:extLst>
              <a:ext uri="{FF2B5EF4-FFF2-40B4-BE49-F238E27FC236}">
                <a16:creationId xmlns:a16="http://schemas.microsoft.com/office/drawing/2014/main" id="{CD205DE2-AAAB-1C47-AE8D-F482622D93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1844675"/>
            <a:ext cx="126682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>
            <a:extLst>
              <a:ext uri="{FF2B5EF4-FFF2-40B4-BE49-F238E27FC236}">
                <a16:creationId xmlns:a16="http://schemas.microsoft.com/office/drawing/2014/main" id="{11915465-83E2-F047-B3C5-E243BD40C9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6400800"/>
            <a:ext cx="308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</a:t>
            </a:r>
          </a:p>
          <a:p>
            <a:r>
              <a:rPr lang="en-GB" altLang="en-US" sz="1200" b="0">
                <a:solidFill>
                  <a:schemeClr val="bg1"/>
                </a:solidFill>
              </a:rPr>
              <a:t>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2895C25-1854-D143-A509-E2D3F6C3EF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b="1">
                <a:latin typeface="Comic Sans MS" panose="030F0902030302020204" pitchFamily="66" charset="0"/>
              </a:rPr>
              <a:t>Gwir</a:t>
            </a:r>
          </a:p>
        </p:txBody>
      </p:sp>
      <p:pic>
        <p:nvPicPr>
          <p:cNvPr id="13315" name="Picture 4" descr="j0437791">
            <a:extLst>
              <a:ext uri="{FF2B5EF4-FFF2-40B4-BE49-F238E27FC236}">
                <a16:creationId xmlns:a16="http://schemas.microsoft.com/office/drawing/2014/main" id="{1B0A3C22-E574-8C47-B56A-F99AEBE058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349500"/>
            <a:ext cx="4248150" cy="348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 Box 5">
            <a:extLst>
              <a:ext uri="{FF2B5EF4-FFF2-40B4-BE49-F238E27FC236}">
                <a16:creationId xmlns:a16="http://schemas.microsoft.com/office/drawing/2014/main" id="{EB446F52-C284-B948-9BA6-6F9ECBF6F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6400800"/>
            <a:ext cx="308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</a:t>
            </a:r>
          </a:p>
          <a:p>
            <a:r>
              <a:rPr lang="en-GB" altLang="en-US" sz="1200" b="0">
                <a:solidFill>
                  <a:schemeClr val="bg1"/>
                </a:solidFill>
              </a:rPr>
              <a:t>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>
            <a:extLst>
              <a:ext uri="{FF2B5EF4-FFF2-40B4-BE49-F238E27FC236}">
                <a16:creationId xmlns:a16="http://schemas.microsoft.com/office/drawing/2014/main" id="{1078C5C0-4106-EF40-B317-FF0DB26AA5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>
                <a:latin typeface="Comic Sans MS" panose="030F0902030302020204" pitchFamily="66" charset="0"/>
                <a:cs typeface="Times New Roman" panose="02020603050405020304" pitchFamily="18" charset="0"/>
              </a:rPr>
              <a:t>Cwestiwn bonws</a:t>
            </a:r>
            <a:endParaRPr lang="en-GB" altLang="en-US">
              <a:latin typeface="Comic Sans MS" panose="030F0902030302020204" pitchFamily="66" charset="0"/>
            </a:endParaRPr>
          </a:p>
        </p:txBody>
      </p:sp>
      <p:sp>
        <p:nvSpPr>
          <p:cNvPr id="14339" name="Rectangle 5">
            <a:extLst>
              <a:ext uri="{FF2B5EF4-FFF2-40B4-BE49-F238E27FC236}">
                <a16:creationId xmlns:a16="http://schemas.microsoft.com/office/drawing/2014/main" id="{14599676-AFE2-354E-BD1A-216F172506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GB" altLang="en-US" sz="4000" b="1">
              <a:latin typeface="Comic Sans MS" panose="030F0902030302020204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altLang="en-US" sz="4000" b="1">
                <a:latin typeface="Comic Sans MS" panose="030F0902030302020204" pitchFamily="66" charset="0"/>
                <a:cs typeface="Times New Roman" panose="02020603050405020304" pitchFamily="18" charset="0"/>
              </a:rPr>
              <a:t>Allwch chi esbonio pam fod arogli toddyddion mor beryglus?</a:t>
            </a:r>
            <a:r>
              <a:rPr lang="en-GB" altLang="en-US" sz="4000" b="1">
                <a:latin typeface="Comic Sans MS" panose="030F0902030302020204" pitchFamily="66" charset="0"/>
              </a:rPr>
              <a:t> </a:t>
            </a:r>
          </a:p>
        </p:txBody>
      </p:sp>
      <p:pic>
        <p:nvPicPr>
          <p:cNvPr id="14340" name="Picture 8" descr="j0411388">
            <a:extLst>
              <a:ext uri="{FF2B5EF4-FFF2-40B4-BE49-F238E27FC236}">
                <a16:creationId xmlns:a16="http://schemas.microsoft.com/office/drawing/2014/main" id="{B0DA48DE-8202-DA44-A22B-84C7DD9ED6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463" y="4149725"/>
            <a:ext cx="2078037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9" descr="j0434411">
            <a:extLst>
              <a:ext uri="{FF2B5EF4-FFF2-40B4-BE49-F238E27FC236}">
                <a16:creationId xmlns:a16="http://schemas.microsoft.com/office/drawing/2014/main" id="{BD0C157E-DAC2-3B4B-8953-990579F209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04813"/>
            <a:ext cx="1625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Text Box 7">
            <a:extLst>
              <a:ext uri="{FF2B5EF4-FFF2-40B4-BE49-F238E27FC236}">
                <a16:creationId xmlns:a16="http://schemas.microsoft.com/office/drawing/2014/main" id="{781842D7-8374-224D-8B4A-6689AEE19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6400800"/>
            <a:ext cx="308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</a:t>
            </a:r>
          </a:p>
          <a:p>
            <a:r>
              <a:rPr lang="en-GB" altLang="en-US" sz="1200" b="0">
                <a:solidFill>
                  <a:schemeClr val="bg1"/>
                </a:solidFill>
              </a:rPr>
              <a:t>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DC6E426-2C4E-EB46-AB68-7CB0766A44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>
                <a:solidFill>
                  <a:srgbClr val="FF0000"/>
                </a:solidFill>
                <a:latin typeface="Comic Sans MS" panose="030F0902030302020204" pitchFamily="66" charset="0"/>
              </a:rPr>
              <a:t>Ateb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11B5AF23-66D7-C145-8DE1-ADF1BD26DF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844675"/>
            <a:ext cx="8153400" cy="4038600"/>
          </a:xfrm>
        </p:spPr>
        <p:txBody>
          <a:bodyPr/>
          <a:lstStyle/>
          <a:p>
            <a:pPr eaLnBrk="1" hangingPunct="1"/>
            <a:endParaRPr lang="en-GB" altLang="en-US"/>
          </a:p>
          <a:p>
            <a:pPr eaLnBrk="1" hangingPunct="1"/>
            <a:r>
              <a:rPr lang="en-GB" altLang="en-US">
                <a:latin typeface="Comic Sans MS" panose="030F0902030302020204" pitchFamily="66" charset="0"/>
                <a:cs typeface="Times New Roman" panose="02020603050405020304" pitchFamily="18" charset="0"/>
              </a:rPr>
              <a:t>Gall toddyddion achosi marwolaeth drwy rwystro person rhag anadlu.</a:t>
            </a:r>
            <a:r>
              <a:rPr lang="en-GB" altLang="en-US">
                <a:latin typeface="Comic Sans MS" panose="030F0902030302020204" pitchFamily="66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GB" altLang="en-US"/>
          </a:p>
        </p:txBody>
      </p:sp>
      <p:pic>
        <p:nvPicPr>
          <p:cNvPr id="15364" name="Picture 4" descr="j0310734">
            <a:extLst>
              <a:ext uri="{FF2B5EF4-FFF2-40B4-BE49-F238E27FC236}">
                <a16:creationId xmlns:a16="http://schemas.microsoft.com/office/drawing/2014/main" id="{9BE0AAED-8BF9-124B-9A6F-513C50CAFC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573463"/>
            <a:ext cx="1827213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 descr="j0434411">
            <a:extLst>
              <a:ext uri="{FF2B5EF4-FFF2-40B4-BE49-F238E27FC236}">
                <a16:creationId xmlns:a16="http://schemas.microsoft.com/office/drawing/2014/main" id="{C3DB2372-58CA-6F41-BDFF-97CFCB7A87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1536700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Text Box 7">
            <a:extLst>
              <a:ext uri="{FF2B5EF4-FFF2-40B4-BE49-F238E27FC236}">
                <a16:creationId xmlns:a16="http://schemas.microsoft.com/office/drawing/2014/main" id="{803F4647-866B-9A4A-B280-10111A287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6400800"/>
            <a:ext cx="308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</a:t>
            </a:r>
          </a:p>
          <a:p>
            <a:r>
              <a:rPr lang="en-GB" altLang="en-US" sz="1200" b="0">
                <a:solidFill>
                  <a:schemeClr val="bg1"/>
                </a:solidFill>
              </a:rPr>
              <a:t>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>
            <a:extLst>
              <a:ext uri="{FF2B5EF4-FFF2-40B4-BE49-F238E27FC236}">
                <a16:creationId xmlns:a16="http://schemas.microsoft.com/office/drawing/2014/main" id="{F976496B-7B45-7D4B-B806-9D3C90918B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153400" cy="1143000"/>
          </a:xfrm>
        </p:spPr>
        <p:txBody>
          <a:bodyPr/>
          <a:lstStyle/>
          <a:p>
            <a:pPr algn="ctr" eaLnBrk="1" hangingPunct="1"/>
            <a:r>
              <a:rPr lang="en-US" altLang="en-US" sz="3200" b="1">
                <a:latin typeface="Comic Sans MS" panose="030F0902030302020204" pitchFamily="66" charset="0"/>
                <a:cs typeface="Times New Roman" panose="02020603050405020304" pitchFamily="18" charset="0"/>
              </a:rPr>
              <a:t>Mae glud yn enghraifft o doddydd.</a:t>
            </a:r>
            <a:r>
              <a:rPr lang="en-GB" altLang="en-US" sz="3200" b="1">
                <a:latin typeface="Comic Sans MS" panose="030F0902030302020204" pitchFamily="66" charset="0"/>
              </a:rPr>
              <a:t> </a:t>
            </a:r>
          </a:p>
        </p:txBody>
      </p:sp>
      <p:pic>
        <p:nvPicPr>
          <p:cNvPr id="16387" name="Picture 6" descr="j0281045">
            <a:extLst>
              <a:ext uri="{FF2B5EF4-FFF2-40B4-BE49-F238E27FC236}">
                <a16:creationId xmlns:a16="http://schemas.microsoft.com/office/drawing/2014/main" id="{0F245A90-FCAD-DC4B-A193-63B8C06E79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349500"/>
            <a:ext cx="2241550" cy="293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7">
            <a:extLst>
              <a:ext uri="{FF2B5EF4-FFF2-40B4-BE49-F238E27FC236}">
                <a16:creationId xmlns:a16="http://schemas.microsoft.com/office/drawing/2014/main" id="{F390DD42-96C5-954F-B1AB-5292B330E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4005263"/>
            <a:ext cx="720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400">
              <a:solidFill>
                <a:schemeClr val="bg1"/>
              </a:solidFill>
            </a:endParaRPr>
          </a:p>
        </p:txBody>
      </p:sp>
      <p:pic>
        <p:nvPicPr>
          <p:cNvPr id="16389" name="Picture 8" descr="j0411388">
            <a:extLst>
              <a:ext uri="{FF2B5EF4-FFF2-40B4-BE49-F238E27FC236}">
                <a16:creationId xmlns:a16="http://schemas.microsoft.com/office/drawing/2014/main" id="{3529CF1F-2E65-BA4E-A5B4-DA74B1BE4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3860800"/>
            <a:ext cx="7921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Text Box 7">
            <a:extLst>
              <a:ext uri="{FF2B5EF4-FFF2-40B4-BE49-F238E27FC236}">
                <a16:creationId xmlns:a16="http://schemas.microsoft.com/office/drawing/2014/main" id="{1FF55928-5593-ED41-81DF-543E71437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6400800"/>
            <a:ext cx="308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</a:t>
            </a:r>
          </a:p>
          <a:p>
            <a:r>
              <a:rPr lang="en-GB" altLang="en-US" sz="1200" b="0">
                <a:solidFill>
                  <a:schemeClr val="bg1"/>
                </a:solidFill>
              </a:rPr>
              <a:t>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AD4A8CD-EA71-984E-8673-4506C6CDCA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b="1">
                <a:latin typeface="Comic Sans MS" panose="030F0902030302020204" pitchFamily="66" charset="0"/>
              </a:rPr>
              <a:t>Gwir</a:t>
            </a:r>
          </a:p>
        </p:txBody>
      </p:sp>
      <p:pic>
        <p:nvPicPr>
          <p:cNvPr id="17411" name="Picture 3" descr="j0437791">
            <a:extLst>
              <a:ext uri="{FF2B5EF4-FFF2-40B4-BE49-F238E27FC236}">
                <a16:creationId xmlns:a16="http://schemas.microsoft.com/office/drawing/2014/main" id="{23C7B1FA-3A79-E940-A1CE-7C3E85DF5F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349500"/>
            <a:ext cx="4248150" cy="348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5">
            <a:extLst>
              <a:ext uri="{FF2B5EF4-FFF2-40B4-BE49-F238E27FC236}">
                <a16:creationId xmlns:a16="http://schemas.microsoft.com/office/drawing/2014/main" id="{82E4991D-6911-664F-ADD9-F428CE849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6400800"/>
            <a:ext cx="308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</a:t>
            </a:r>
          </a:p>
          <a:p>
            <a:r>
              <a:rPr lang="en-GB" altLang="en-US" sz="1200" b="0">
                <a:solidFill>
                  <a:schemeClr val="bg1"/>
                </a:solidFill>
              </a:rPr>
              <a:t>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AAA29D4-1D70-F243-A4A7-9735CFDCE0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>
                <a:latin typeface="Comic Sans MS" panose="030F0902030302020204" pitchFamily="66" charset="0"/>
                <a:cs typeface="Times New Roman" panose="02020603050405020304" pitchFamily="18" charset="0"/>
              </a:rPr>
              <a:t>Cwestiwn bonws</a:t>
            </a:r>
            <a:endParaRPr lang="en-GB" altLang="en-US">
              <a:latin typeface="Comic Sans MS" panose="030F0902030302020204" pitchFamily="66" charset="0"/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8D9A8D0-21EA-3A40-B74C-6B0428F596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>
                <a:latin typeface="Comic Sans MS" panose="030F0902030302020204" pitchFamily="66" charset="0"/>
                <a:cs typeface="Times New Roman" panose="02020603050405020304" pitchFamily="18" charset="0"/>
              </a:rPr>
              <a:t>Rhowch y canlynol yn eu trefn o'r cryfaf i'r gwanaf yn ôl cyfaint alcohol.</a:t>
            </a:r>
            <a:endParaRPr lang="cy-GB" altLang="en-US">
              <a:latin typeface="Comic Sans MS" panose="030F0902030302020204" pitchFamily="66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3600" b="1">
                <a:latin typeface="Comic Sans MS" panose="030F0902030302020204" pitchFamily="66" charset="0"/>
                <a:cs typeface="Times New Roman" panose="02020603050405020304" pitchFamily="18" charset="0"/>
              </a:rPr>
              <a:t>Shandi</a:t>
            </a:r>
            <a:endParaRPr lang="cy-GB" altLang="en-US" sz="3600" b="1">
              <a:latin typeface="Comic Sans MS" panose="030F0902030302020204" pitchFamily="66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3600" b="1">
                <a:latin typeface="Comic Sans MS" panose="030F0902030302020204" pitchFamily="66" charset="0"/>
                <a:cs typeface="Times New Roman" panose="02020603050405020304" pitchFamily="18" charset="0"/>
              </a:rPr>
              <a:t>Coke</a:t>
            </a:r>
            <a:endParaRPr lang="cy-GB" altLang="en-US" sz="3600" b="1">
              <a:latin typeface="Comic Sans MS" panose="030F0902030302020204" pitchFamily="66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3600" b="1">
                <a:latin typeface="Comic Sans MS" panose="030F0902030302020204" pitchFamily="66" charset="0"/>
                <a:cs typeface="Times New Roman" panose="02020603050405020304" pitchFamily="18" charset="0"/>
              </a:rPr>
              <a:t>Gwin</a:t>
            </a:r>
            <a:endParaRPr lang="cy-GB" altLang="en-US" sz="3600" b="1">
              <a:latin typeface="Comic Sans MS" panose="030F0902030302020204" pitchFamily="66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3600" b="1">
                <a:latin typeface="Comic Sans MS" panose="030F0902030302020204" pitchFamily="66" charset="0"/>
                <a:cs typeface="Times New Roman" panose="02020603050405020304" pitchFamily="18" charset="0"/>
              </a:rPr>
              <a:t>Seidr</a:t>
            </a:r>
            <a:endParaRPr lang="cy-GB" altLang="en-US" sz="3600" b="1">
              <a:latin typeface="Comic Sans MS" panose="030F0902030302020204" pitchFamily="66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3600" b="1">
                <a:latin typeface="Comic Sans MS" panose="030F0902030302020204" pitchFamily="66" charset="0"/>
                <a:cs typeface="Times New Roman" panose="02020603050405020304" pitchFamily="18" charset="0"/>
              </a:rPr>
              <a:t>Vodca</a:t>
            </a:r>
            <a:r>
              <a:rPr lang="en-GB" altLang="en-US" sz="3600" b="1">
                <a:latin typeface="Comic Sans MS" panose="030F0902030302020204" pitchFamily="66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altLang="en-US" sz="4000" b="1">
              <a:latin typeface="Comic Sans MS" panose="030F0902030302020204" pitchFamily="66" charset="0"/>
            </a:endParaRPr>
          </a:p>
        </p:txBody>
      </p:sp>
      <p:pic>
        <p:nvPicPr>
          <p:cNvPr id="18436" name="Picture 4" descr="j0434411">
            <a:extLst>
              <a:ext uri="{FF2B5EF4-FFF2-40B4-BE49-F238E27FC236}">
                <a16:creationId xmlns:a16="http://schemas.microsoft.com/office/drawing/2014/main" id="{54C417E3-75CA-9843-8C5D-C8401FD68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260350"/>
            <a:ext cx="13938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 Box 6">
            <a:extLst>
              <a:ext uri="{FF2B5EF4-FFF2-40B4-BE49-F238E27FC236}">
                <a16:creationId xmlns:a16="http://schemas.microsoft.com/office/drawing/2014/main" id="{15F0733F-6FA0-A146-B8D5-602F7C181E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6400800"/>
            <a:ext cx="308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</a:t>
            </a:r>
          </a:p>
          <a:p>
            <a:r>
              <a:rPr lang="en-GB" altLang="en-US" sz="1200" b="0">
                <a:solidFill>
                  <a:schemeClr val="bg1"/>
                </a:solidFill>
              </a:rPr>
              <a:t>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D3C86FA-2359-D94B-A8A8-B56E5ABD1D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>
                <a:solidFill>
                  <a:srgbClr val="FF0000"/>
                </a:solidFill>
                <a:latin typeface="Comic Sans MS" panose="030F0902030302020204" pitchFamily="66" charset="0"/>
              </a:rPr>
              <a:t>Ateb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B6D9BA28-1DFC-024D-9CD1-56DF769FCE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GB" altLang="en-US" sz="3600" b="1">
                <a:latin typeface="Comic Sans MS" panose="030F0902030302020204" pitchFamily="66" charset="0"/>
                <a:cs typeface="Times New Roman" panose="02020603050405020304" pitchFamily="18" charset="0"/>
              </a:rPr>
              <a:t>Vodca</a:t>
            </a:r>
            <a:endParaRPr lang="cy-GB" altLang="en-US" sz="3600" b="1">
              <a:latin typeface="Comic Sans MS" panose="030F0902030302020204" pitchFamily="66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3600" b="1">
                <a:latin typeface="Comic Sans MS" panose="030F0902030302020204" pitchFamily="66" charset="0"/>
                <a:cs typeface="Times New Roman" panose="02020603050405020304" pitchFamily="18" charset="0"/>
              </a:rPr>
              <a:t>Gwin</a:t>
            </a:r>
            <a:endParaRPr lang="cy-GB" altLang="en-US" sz="3600" b="1">
              <a:latin typeface="Comic Sans MS" panose="030F0902030302020204" pitchFamily="66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3600" b="1">
                <a:latin typeface="Comic Sans MS" panose="030F0902030302020204" pitchFamily="66" charset="0"/>
                <a:cs typeface="Times New Roman" panose="02020603050405020304" pitchFamily="18" charset="0"/>
              </a:rPr>
              <a:t>Seidr</a:t>
            </a:r>
            <a:endParaRPr lang="cy-GB" altLang="en-US" sz="3600" b="1">
              <a:latin typeface="Comic Sans MS" panose="030F0902030302020204" pitchFamily="66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3600" b="1">
                <a:latin typeface="Comic Sans MS" panose="030F0902030302020204" pitchFamily="66" charset="0"/>
                <a:cs typeface="Times New Roman" panose="02020603050405020304" pitchFamily="18" charset="0"/>
              </a:rPr>
              <a:t>Shandi</a:t>
            </a:r>
            <a:endParaRPr lang="cy-GB" altLang="en-US" sz="3600" b="1">
              <a:latin typeface="Comic Sans MS" panose="030F0902030302020204" pitchFamily="66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3600" b="1">
                <a:latin typeface="Comic Sans MS" panose="030F0902030302020204" pitchFamily="66" charset="0"/>
                <a:cs typeface="Times New Roman" panose="02020603050405020304" pitchFamily="18" charset="0"/>
              </a:rPr>
              <a:t>Coke</a:t>
            </a:r>
            <a:endParaRPr lang="en-GB" altLang="en-US" sz="3600" b="1">
              <a:latin typeface="Comic Sans MS" panose="030F0902030302020204" pitchFamily="66" charset="0"/>
            </a:endParaRPr>
          </a:p>
        </p:txBody>
      </p:sp>
      <p:pic>
        <p:nvPicPr>
          <p:cNvPr id="19460" name="Picture 5" descr="j0434411">
            <a:extLst>
              <a:ext uri="{FF2B5EF4-FFF2-40B4-BE49-F238E27FC236}">
                <a16:creationId xmlns:a16="http://schemas.microsoft.com/office/drawing/2014/main" id="{D658CBFF-7C2E-C54A-9E0D-A92FCF572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1536700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 Box 6">
            <a:extLst>
              <a:ext uri="{FF2B5EF4-FFF2-40B4-BE49-F238E27FC236}">
                <a16:creationId xmlns:a16="http://schemas.microsoft.com/office/drawing/2014/main" id="{21C2D610-F224-6F41-A748-0B4713FA5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6400800"/>
            <a:ext cx="308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</a:t>
            </a:r>
          </a:p>
          <a:p>
            <a:r>
              <a:rPr lang="en-GB" altLang="en-US" sz="1200" b="0">
                <a:solidFill>
                  <a:schemeClr val="bg1"/>
                </a:solidFill>
              </a:rPr>
              <a:t>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26E8ADBA-9889-6D44-AC6E-209140AB58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153400" cy="1143000"/>
          </a:xfrm>
        </p:spPr>
        <p:txBody>
          <a:bodyPr/>
          <a:lstStyle/>
          <a:p>
            <a:pPr eaLnBrk="1" hangingPunct="1"/>
            <a:r>
              <a:rPr lang="en-GB" altLang="en-US" sz="4000">
                <a:latin typeface="Comic Sans MS" panose="030F0902030302020204" pitchFamily="66" charset="0"/>
                <a:cs typeface="Times New Roman" panose="02020603050405020304" pitchFamily="18" charset="0"/>
              </a:rPr>
              <a:t>Mae gan uned o win fwy o alcohol nac uned o fodca.</a:t>
            </a:r>
            <a:endParaRPr lang="en-GB" altLang="en-US" sz="4000">
              <a:latin typeface="Comic Sans MS" panose="030F0902030302020204" pitchFamily="66" charset="0"/>
            </a:endParaRPr>
          </a:p>
        </p:txBody>
      </p:sp>
      <p:pic>
        <p:nvPicPr>
          <p:cNvPr id="20483" name="Picture 5" descr="j0437767">
            <a:extLst>
              <a:ext uri="{FF2B5EF4-FFF2-40B4-BE49-F238E27FC236}">
                <a16:creationId xmlns:a16="http://schemas.microsoft.com/office/drawing/2014/main" id="{4D1B30A3-AB1A-2244-BDBB-EE24964672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2133600"/>
            <a:ext cx="1955800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6" descr="j0437769">
            <a:extLst>
              <a:ext uri="{FF2B5EF4-FFF2-40B4-BE49-F238E27FC236}">
                <a16:creationId xmlns:a16="http://schemas.microsoft.com/office/drawing/2014/main" id="{0DF12B36-BB2D-D04F-AFF2-F4369CA176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888" y="2060575"/>
            <a:ext cx="990600" cy="35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Text Box 6">
            <a:extLst>
              <a:ext uri="{FF2B5EF4-FFF2-40B4-BE49-F238E27FC236}">
                <a16:creationId xmlns:a16="http://schemas.microsoft.com/office/drawing/2014/main" id="{C0A2DCEF-7DCA-5D49-9C84-34CB7A2E3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6400800"/>
            <a:ext cx="308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</a:t>
            </a:r>
          </a:p>
          <a:p>
            <a:r>
              <a:rPr lang="en-GB" altLang="en-US" sz="1200" b="0">
                <a:solidFill>
                  <a:schemeClr val="bg1"/>
                </a:solidFill>
              </a:rPr>
              <a:t>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j0424468">
            <a:extLst>
              <a:ext uri="{FF2B5EF4-FFF2-40B4-BE49-F238E27FC236}">
                <a16:creationId xmlns:a16="http://schemas.microsoft.com/office/drawing/2014/main" id="{CF2AFC14-7E22-6844-9486-280AAE5B804A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3213" y="2420938"/>
            <a:ext cx="3332162" cy="3135312"/>
          </a:xfrm>
          <a:noFill/>
        </p:spPr>
      </p:pic>
      <p:sp>
        <p:nvSpPr>
          <p:cNvPr id="21507" name="Rectangle 5">
            <a:extLst>
              <a:ext uri="{FF2B5EF4-FFF2-40B4-BE49-F238E27FC236}">
                <a16:creationId xmlns:a16="http://schemas.microsoft.com/office/drawing/2014/main" id="{54E76605-2B27-0745-9C3A-117F59507E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GB" altLang="en-US" sz="4800" b="1">
                <a:latin typeface="Comic Sans MS" panose="030F0902030302020204" pitchFamily="66" charset="0"/>
              </a:rPr>
              <a:t>Gau</a:t>
            </a:r>
          </a:p>
        </p:txBody>
      </p:sp>
      <p:sp>
        <p:nvSpPr>
          <p:cNvPr id="21509" name="Text Box 5">
            <a:extLst>
              <a:ext uri="{FF2B5EF4-FFF2-40B4-BE49-F238E27FC236}">
                <a16:creationId xmlns:a16="http://schemas.microsoft.com/office/drawing/2014/main" id="{D29A61A5-DC7D-5B40-AC04-B9C3203BD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6400800"/>
            <a:ext cx="308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</a:t>
            </a:r>
          </a:p>
          <a:p>
            <a:r>
              <a:rPr lang="en-GB" altLang="en-US" sz="1200" b="0">
                <a:solidFill>
                  <a:schemeClr val="bg1"/>
                </a:solidFill>
              </a:rPr>
              <a:t>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>
            <a:extLst>
              <a:ext uri="{FF2B5EF4-FFF2-40B4-BE49-F238E27FC236}">
                <a16:creationId xmlns:a16="http://schemas.microsoft.com/office/drawing/2014/main" id="{FA58A65A-D9AA-B44C-8954-E0110E83F7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115888"/>
            <a:ext cx="8153400" cy="1516062"/>
          </a:xfrm>
        </p:spPr>
        <p:txBody>
          <a:bodyPr/>
          <a:lstStyle/>
          <a:p>
            <a:pPr algn="ctr" eaLnBrk="1" hangingPunct="1"/>
            <a:r>
              <a:rPr lang="en-US" altLang="en-US" sz="4800">
                <a:latin typeface="Comic Sans MS" panose="030F0902030302020204" pitchFamily="66" charset="0"/>
                <a:cs typeface="Times New Roman" panose="02020603050405020304" pitchFamily="18" charset="0"/>
              </a:rPr>
              <a:t>Mae alcohol yn gyffur</a:t>
            </a:r>
            <a:endParaRPr lang="en-GB" altLang="en-US" sz="4800">
              <a:latin typeface="Comic Sans MS" panose="030F0902030302020204" pitchFamily="66" charset="0"/>
            </a:endParaRPr>
          </a:p>
        </p:txBody>
      </p:sp>
      <p:pic>
        <p:nvPicPr>
          <p:cNvPr id="4099" name="Picture 10" descr="j0237675">
            <a:extLst>
              <a:ext uri="{FF2B5EF4-FFF2-40B4-BE49-F238E27FC236}">
                <a16:creationId xmlns:a16="http://schemas.microsoft.com/office/drawing/2014/main" id="{0A3D3411-10FA-8F4A-AC4B-1E57338C4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950" y="2157413"/>
            <a:ext cx="2938463" cy="321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5">
            <a:extLst>
              <a:ext uri="{FF2B5EF4-FFF2-40B4-BE49-F238E27FC236}">
                <a16:creationId xmlns:a16="http://schemas.microsoft.com/office/drawing/2014/main" id="{BB241D47-78ED-834E-8F00-9B9C494CA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6400800"/>
            <a:ext cx="308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</a:t>
            </a:r>
          </a:p>
          <a:p>
            <a:r>
              <a:rPr lang="en-GB" altLang="en-US" sz="1200" b="0">
                <a:solidFill>
                  <a:schemeClr val="bg1"/>
                </a:solidFill>
              </a:rPr>
              <a:t>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215D7DD-1FAB-E240-BB42-856F09CD33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>
                <a:latin typeface="Comic Sans MS" panose="030F0902030302020204" pitchFamily="66" charset="0"/>
                <a:cs typeface="Times New Roman" panose="02020603050405020304" pitchFamily="18" charset="0"/>
              </a:rPr>
              <a:t>Cwestiwn bonws</a:t>
            </a:r>
            <a:endParaRPr lang="en-GB" altLang="en-US">
              <a:latin typeface="Comic Sans MS" panose="030F0902030302020204" pitchFamily="66" charset="0"/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75F4F73-0CDF-3F45-8746-A97A942B052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2209800"/>
            <a:ext cx="8153400" cy="4038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GB" altLang="en-US">
                <a:latin typeface="Comic Sans MS" panose="030F0902030302020204" pitchFamily="66" charset="0"/>
                <a:cs typeface="Times New Roman" panose="02020603050405020304" pitchFamily="18" charset="0"/>
              </a:rPr>
              <a:t>Allwch chi ddisgrifio rhai o'r effeithiau y gall yfed llawer o alcohol ei gael ar berson?</a:t>
            </a:r>
            <a:endParaRPr lang="en-GB" altLang="en-US">
              <a:latin typeface="Comic Sans MS" panose="030F0902030302020204" pitchFamily="66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altLang="en-US">
              <a:latin typeface="Comic Sans MS" panose="030F0902030302020204" pitchFamily="66" charset="0"/>
            </a:endParaRPr>
          </a:p>
        </p:txBody>
      </p:sp>
      <p:pic>
        <p:nvPicPr>
          <p:cNvPr id="22532" name="Picture 6" descr="j0135203">
            <a:extLst>
              <a:ext uri="{FF2B5EF4-FFF2-40B4-BE49-F238E27FC236}">
                <a16:creationId xmlns:a16="http://schemas.microsoft.com/office/drawing/2014/main" id="{A2DD787E-4ACC-7A4A-B0F1-584D6D8A84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213100"/>
            <a:ext cx="217170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7" descr="j0434411">
            <a:extLst>
              <a:ext uri="{FF2B5EF4-FFF2-40B4-BE49-F238E27FC236}">
                <a16:creationId xmlns:a16="http://schemas.microsoft.com/office/drawing/2014/main" id="{FB877725-654C-4945-82DE-F516FB6025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49275"/>
            <a:ext cx="1497012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Text Box 7">
            <a:extLst>
              <a:ext uri="{FF2B5EF4-FFF2-40B4-BE49-F238E27FC236}">
                <a16:creationId xmlns:a16="http://schemas.microsoft.com/office/drawing/2014/main" id="{43730985-7C9D-C843-BEC6-7E3D5AAEF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6400800"/>
            <a:ext cx="308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</a:t>
            </a:r>
          </a:p>
          <a:p>
            <a:r>
              <a:rPr lang="en-GB" altLang="en-US" sz="1200" b="0">
                <a:solidFill>
                  <a:schemeClr val="bg1"/>
                </a:solidFill>
              </a:rPr>
              <a:t>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:a16="http://schemas.microsoft.com/office/drawing/2014/main" id="{4FC6B6B8-0BD3-7447-9FAC-3397379D93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153400" cy="4552950"/>
          </a:xfrm>
        </p:spPr>
        <p:txBody>
          <a:bodyPr/>
          <a:lstStyle/>
          <a:p>
            <a:pPr eaLnBrk="1" hangingPunct="1"/>
            <a:r>
              <a:rPr lang="en-GB" altLang="en-US" sz="2700" b="1">
                <a:latin typeface="Comic Sans MS" panose="030F0902030302020204" pitchFamily="66" charset="0"/>
                <a:cs typeface="Times New Roman" panose="02020603050405020304" pitchFamily="18" charset="0"/>
              </a:rPr>
              <a:t>Colli cydbwysedd, methu â cherdded yn iawn</a:t>
            </a:r>
            <a:endParaRPr lang="cy-GB" altLang="en-US" sz="2700" b="1">
              <a:latin typeface="Comic Sans MS" panose="030F0902030302020204" pitchFamily="66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GB" altLang="en-US" sz="2700" b="1">
                <a:latin typeface="Comic Sans MS" panose="030F0902030302020204" pitchFamily="66" charset="0"/>
                <a:cs typeface="Times New Roman" panose="02020603050405020304" pitchFamily="18" charset="0"/>
              </a:rPr>
              <a:t>Mynd yn ymosodol</a:t>
            </a:r>
            <a:r>
              <a:rPr lang="en-GB" altLang="en-US" sz="2700" b="1">
                <a:latin typeface="Comic Sans MS" panose="030F0902030302020204" pitchFamily="66" charset="0"/>
              </a:rPr>
              <a:t> </a:t>
            </a:r>
          </a:p>
          <a:p>
            <a:pPr eaLnBrk="1" hangingPunct="1"/>
            <a:r>
              <a:rPr lang="en-GB" altLang="en-US" sz="2700" b="1">
                <a:latin typeface="Comic Sans MS" panose="030F0902030302020204" pitchFamily="66" charset="0"/>
                <a:cs typeface="Times New Roman" panose="02020603050405020304" pitchFamily="18" charset="0"/>
              </a:rPr>
              <a:t>Ymddygiad gwrthgymdeithasol e.e. ymladd</a:t>
            </a:r>
            <a:r>
              <a:rPr lang="en-GB" altLang="en-US" sz="2700" b="1">
                <a:latin typeface="Comic Sans MS" panose="030F0902030302020204" pitchFamily="66" charset="0"/>
              </a:rPr>
              <a:t> </a:t>
            </a:r>
          </a:p>
          <a:p>
            <a:pPr eaLnBrk="1" hangingPunct="1"/>
            <a:r>
              <a:rPr lang="en-GB" altLang="en-US" sz="2700" b="1">
                <a:latin typeface="Comic Sans MS" panose="030F0902030302020204" pitchFamily="66" charset="0"/>
              </a:rPr>
              <a:t>Chwydu</a:t>
            </a:r>
          </a:p>
          <a:p>
            <a:pPr eaLnBrk="1" hangingPunct="1"/>
            <a:r>
              <a:rPr lang="en-US" altLang="en-US" sz="2700" b="1">
                <a:latin typeface="Comic Sans MS" panose="030F0902030302020204" pitchFamily="66" charset="0"/>
                <a:cs typeface="Times New Roman" panose="02020603050405020304" pitchFamily="18" charset="0"/>
              </a:rPr>
              <a:t>Mynd yn anymwybodol</a:t>
            </a:r>
            <a:r>
              <a:rPr lang="en-GB" altLang="en-US" sz="2700" b="1">
                <a:latin typeface="Comic Sans MS" panose="030F0902030302020204" pitchFamily="66" charset="0"/>
              </a:rPr>
              <a:t> </a:t>
            </a:r>
          </a:p>
          <a:p>
            <a:pPr eaLnBrk="1" hangingPunct="1"/>
            <a:r>
              <a:rPr lang="en-US" altLang="en-US" sz="2700" b="1">
                <a:latin typeface="Comic Sans MS" panose="030F0902030302020204" pitchFamily="66" charset="0"/>
                <a:cs typeface="Times New Roman" panose="02020603050405020304" pitchFamily="18" charset="0"/>
              </a:rPr>
              <a:t>Llai hunanymwybodol (gwneud pethau efallai na fyddech yn eu gwneud os na fyddech wedi meddwi)</a:t>
            </a:r>
            <a:endParaRPr lang="en-US" altLang="en-US" sz="2700" b="1">
              <a:latin typeface="Comic Sans MS" panose="030F0902030302020204" pitchFamily="66" charset="0"/>
            </a:endParaRPr>
          </a:p>
          <a:p>
            <a:pPr eaLnBrk="1" hangingPunct="1"/>
            <a:endParaRPr lang="en-GB" altLang="en-US" sz="2700"/>
          </a:p>
          <a:p>
            <a:pPr eaLnBrk="1" hangingPunct="1"/>
            <a:endParaRPr lang="en-GB" altLang="en-US" sz="2700"/>
          </a:p>
        </p:txBody>
      </p:sp>
      <p:sp>
        <p:nvSpPr>
          <p:cNvPr id="23555" name="Rectangle 4">
            <a:extLst>
              <a:ext uri="{FF2B5EF4-FFF2-40B4-BE49-F238E27FC236}">
                <a16:creationId xmlns:a16="http://schemas.microsoft.com/office/drawing/2014/main" id="{BCC970A1-47B5-C94C-9FAF-B0A2FF0691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GB" altLang="en-US">
                <a:latin typeface="Comic Sans MS" panose="030F0902030302020204" pitchFamily="66" charset="0"/>
              </a:rPr>
              <a:t>Ateb</a:t>
            </a:r>
          </a:p>
        </p:txBody>
      </p:sp>
      <p:pic>
        <p:nvPicPr>
          <p:cNvPr id="23556" name="Picture 5" descr="j0434411">
            <a:extLst>
              <a:ext uri="{FF2B5EF4-FFF2-40B4-BE49-F238E27FC236}">
                <a16:creationId xmlns:a16="http://schemas.microsoft.com/office/drawing/2014/main" id="{8A2AAF98-4457-9F43-9306-C063BE6712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1471613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Text Box 6">
            <a:extLst>
              <a:ext uri="{FF2B5EF4-FFF2-40B4-BE49-F238E27FC236}">
                <a16:creationId xmlns:a16="http://schemas.microsoft.com/office/drawing/2014/main" id="{0EA13CFE-72D8-9B4B-94F9-401055A66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6400800"/>
            <a:ext cx="308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</a:t>
            </a:r>
          </a:p>
          <a:p>
            <a:r>
              <a:rPr lang="en-GB" altLang="en-US" sz="1200" b="0">
                <a:solidFill>
                  <a:schemeClr val="bg1"/>
                </a:solidFill>
              </a:rPr>
              <a:t>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16A22FA5-99FD-D040-B8FF-DEECF53F0C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153400" cy="1143000"/>
          </a:xfrm>
        </p:spPr>
        <p:txBody>
          <a:bodyPr/>
          <a:lstStyle/>
          <a:p>
            <a:pPr eaLnBrk="1" hangingPunct="1"/>
            <a:r>
              <a:rPr lang="en-GB" altLang="en-US" sz="4000">
                <a:latin typeface="Comic Sans MS" panose="030F0902030302020204" pitchFamily="66" charset="0"/>
                <a:cs typeface="Times New Roman" panose="02020603050405020304" pitchFamily="18" charset="0"/>
              </a:rPr>
              <a:t>Rhaid i chi fod yn 18 a drosodd i brynu </a:t>
            </a:r>
            <a:r>
              <a:rPr lang="en-GB" altLang="en-US" sz="4000" u="sng">
                <a:latin typeface="Comic Sans MS" panose="030F0902030302020204" pitchFamily="66" charset="0"/>
                <a:cs typeface="Times New Roman" panose="02020603050405020304" pitchFamily="18" charset="0"/>
              </a:rPr>
              <a:t>pob math</a:t>
            </a:r>
            <a:r>
              <a:rPr lang="en-GB" altLang="en-US" sz="4000">
                <a:latin typeface="Comic Sans MS" panose="030F0902030302020204" pitchFamily="66" charset="0"/>
                <a:cs typeface="Times New Roman" panose="02020603050405020304" pitchFamily="18" charset="0"/>
              </a:rPr>
              <a:t> o doddydd.</a:t>
            </a:r>
            <a:r>
              <a:rPr lang="en-GB" altLang="en-US" sz="4000">
                <a:latin typeface="Comic Sans MS" panose="030F0902030302020204" pitchFamily="66" charset="0"/>
              </a:rPr>
              <a:t> </a:t>
            </a:r>
          </a:p>
        </p:txBody>
      </p:sp>
      <p:pic>
        <p:nvPicPr>
          <p:cNvPr id="24579" name="Picture 5" descr="j0412646">
            <a:extLst>
              <a:ext uri="{FF2B5EF4-FFF2-40B4-BE49-F238E27FC236}">
                <a16:creationId xmlns:a16="http://schemas.microsoft.com/office/drawing/2014/main" id="{D55C7AF5-86CE-8045-A9CB-1D4AF1E45C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905000"/>
            <a:ext cx="4344988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ext Box 6">
            <a:extLst>
              <a:ext uri="{FF2B5EF4-FFF2-40B4-BE49-F238E27FC236}">
                <a16:creationId xmlns:a16="http://schemas.microsoft.com/office/drawing/2014/main" id="{C4A6F283-52BA-474D-A4BC-C959F1E454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565400"/>
            <a:ext cx="13668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800" b="0">
                <a:solidFill>
                  <a:schemeClr val="bg1"/>
                </a:solidFill>
              </a:rPr>
              <a:t>diaroglydd</a:t>
            </a:r>
          </a:p>
        </p:txBody>
      </p:sp>
      <p:sp>
        <p:nvSpPr>
          <p:cNvPr id="24582" name="Text Box 6">
            <a:extLst>
              <a:ext uri="{FF2B5EF4-FFF2-40B4-BE49-F238E27FC236}">
                <a16:creationId xmlns:a16="http://schemas.microsoft.com/office/drawing/2014/main" id="{2C1B69DD-E1A8-2D43-BC22-8E2099B9D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6400800"/>
            <a:ext cx="308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</a:t>
            </a:r>
          </a:p>
          <a:p>
            <a:r>
              <a:rPr lang="en-GB" altLang="en-US" sz="1200" b="0">
                <a:solidFill>
                  <a:schemeClr val="bg1"/>
                </a:solidFill>
              </a:rPr>
              <a:t>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j0424468">
            <a:extLst>
              <a:ext uri="{FF2B5EF4-FFF2-40B4-BE49-F238E27FC236}">
                <a16:creationId xmlns:a16="http://schemas.microsoft.com/office/drawing/2014/main" id="{BC19B8CC-BDEE-6A47-AFA7-CD74C5BFB7A7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3213" y="2420938"/>
            <a:ext cx="3332162" cy="3135312"/>
          </a:xfrm>
          <a:noFill/>
        </p:spPr>
      </p:pic>
      <p:sp>
        <p:nvSpPr>
          <p:cNvPr id="25603" name="Rectangle 3">
            <a:extLst>
              <a:ext uri="{FF2B5EF4-FFF2-40B4-BE49-F238E27FC236}">
                <a16:creationId xmlns:a16="http://schemas.microsoft.com/office/drawing/2014/main" id="{5038A628-B5F8-AF4A-BF62-353B566424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GB" altLang="en-US" sz="4800" b="1">
                <a:latin typeface="Comic Sans MS" panose="030F0902030302020204" pitchFamily="66" charset="0"/>
              </a:rPr>
              <a:t>Gau</a:t>
            </a:r>
          </a:p>
        </p:txBody>
      </p:sp>
      <p:sp>
        <p:nvSpPr>
          <p:cNvPr id="25605" name="Text Box 5">
            <a:extLst>
              <a:ext uri="{FF2B5EF4-FFF2-40B4-BE49-F238E27FC236}">
                <a16:creationId xmlns:a16="http://schemas.microsoft.com/office/drawing/2014/main" id="{4D92E7DE-30E2-744B-AEB9-A502400B2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6400800"/>
            <a:ext cx="308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</a:t>
            </a:r>
          </a:p>
          <a:p>
            <a:r>
              <a:rPr lang="en-GB" altLang="en-US" sz="1200" b="0">
                <a:solidFill>
                  <a:schemeClr val="bg1"/>
                </a:solidFill>
              </a:rPr>
              <a:t>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87BAE793-B463-394F-BF75-64CC0CA73D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8153400" cy="936625"/>
          </a:xfrm>
        </p:spPr>
        <p:txBody>
          <a:bodyPr/>
          <a:lstStyle/>
          <a:p>
            <a:pPr algn="ctr" eaLnBrk="1" hangingPunct="1"/>
            <a:r>
              <a:rPr lang="en-GB" altLang="en-US">
                <a:latin typeface="Comic Sans MS" panose="030F0902030302020204" pitchFamily="66" charset="0"/>
                <a:cs typeface="Times New Roman" panose="02020603050405020304" pitchFamily="18" charset="0"/>
              </a:rPr>
              <a:t>Cwestiwn bonws</a:t>
            </a:r>
            <a:endParaRPr lang="en-GB" altLang="en-US">
              <a:latin typeface="Comic Sans MS" panose="030F0902030302020204" pitchFamily="66" charset="0"/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47528F30-DABD-7A49-ADD8-5BEA0663A5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GB" altLang="en-US" b="1">
              <a:latin typeface="Comic Sans MS" panose="030F0902030302020204" pitchFamily="66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4400" b="1">
                <a:latin typeface="Comic Sans MS" panose="030F0902030302020204" pitchFamily="66" charset="0"/>
                <a:cs typeface="Times New Roman" panose="02020603050405020304" pitchFamily="18" charset="0"/>
              </a:rPr>
              <a:t>Allwch chi roi 3 enghraifft arall o doddyddion sy'n beryglus i'w harogli?</a:t>
            </a:r>
            <a:endParaRPr lang="cy-GB" altLang="en-US" sz="4400" b="1">
              <a:latin typeface="Comic Sans MS" panose="030F0902030302020204" pitchFamily="66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altLang="en-US" sz="4400" b="1">
              <a:latin typeface="Comic Sans MS" panose="030F0902030302020204" pitchFamily="66" charset="0"/>
            </a:endParaRPr>
          </a:p>
        </p:txBody>
      </p:sp>
      <p:pic>
        <p:nvPicPr>
          <p:cNvPr id="26628" name="Picture 4" descr="j0434411">
            <a:extLst>
              <a:ext uri="{FF2B5EF4-FFF2-40B4-BE49-F238E27FC236}">
                <a16:creationId xmlns:a16="http://schemas.microsoft.com/office/drawing/2014/main" id="{BCF13B93-24F7-A94F-ADB9-2A62D489FE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4813"/>
            <a:ext cx="1625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0" name="Text Box 6">
            <a:extLst>
              <a:ext uri="{FF2B5EF4-FFF2-40B4-BE49-F238E27FC236}">
                <a16:creationId xmlns:a16="http://schemas.microsoft.com/office/drawing/2014/main" id="{1C90BED7-F017-5849-87AE-F1621F7AF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6400800"/>
            <a:ext cx="308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</a:t>
            </a:r>
          </a:p>
          <a:p>
            <a:r>
              <a:rPr lang="en-GB" altLang="en-US" sz="1200" b="0">
                <a:solidFill>
                  <a:schemeClr val="bg1"/>
                </a:solidFill>
              </a:rPr>
              <a:t>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CE5BD270-21C7-3F4F-9FBB-DD85E06C1B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>
                <a:solidFill>
                  <a:srgbClr val="FF0000"/>
                </a:solidFill>
                <a:latin typeface="Comic Sans MS" panose="030F0902030302020204" pitchFamily="66" charset="0"/>
              </a:rPr>
              <a:t>Ateb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FDD5539A-139E-E946-9868-CED0677986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GB" altLang="en-US" sz="3600" b="1">
                <a:latin typeface="Comic Sans MS" panose="030F0902030302020204" pitchFamily="66" charset="0"/>
                <a:cs typeface="Times New Roman" panose="02020603050405020304" pitchFamily="18" charset="0"/>
              </a:rPr>
              <a:t>glud</a:t>
            </a:r>
            <a:endParaRPr lang="cy-GB" altLang="en-US" sz="3600" b="1">
              <a:latin typeface="Comic Sans MS" panose="030F0902030302020204" pitchFamily="66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3600" b="1">
                <a:latin typeface="Comic Sans MS" panose="030F0902030302020204" pitchFamily="66" charset="0"/>
                <a:cs typeface="Times New Roman" panose="02020603050405020304" pitchFamily="18" charset="0"/>
              </a:rPr>
              <a:t>farnais ewinedd</a:t>
            </a:r>
            <a:endParaRPr lang="cy-GB" altLang="en-US" sz="3600" b="1">
              <a:latin typeface="Comic Sans MS" panose="030F0902030302020204" pitchFamily="66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3600" b="1">
                <a:latin typeface="Comic Sans MS" panose="030F0902030302020204" pitchFamily="66" charset="0"/>
                <a:cs typeface="Times New Roman" panose="02020603050405020304" pitchFamily="18" charset="0"/>
              </a:rPr>
              <a:t>chwistrellwr gwallt</a:t>
            </a:r>
            <a:endParaRPr lang="cy-GB" altLang="en-US" sz="3600" b="1">
              <a:latin typeface="Comic Sans MS" panose="030F0902030302020204" pitchFamily="66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3600" b="1">
                <a:latin typeface="Comic Sans MS" panose="030F0902030302020204" pitchFamily="66" charset="0"/>
                <a:cs typeface="Times New Roman" panose="02020603050405020304" pitchFamily="18" charset="0"/>
              </a:rPr>
              <a:t>petrol</a:t>
            </a:r>
            <a:endParaRPr lang="cy-GB" altLang="en-US" sz="3600" b="1">
              <a:latin typeface="Comic Sans MS" panose="030F0902030302020204" pitchFamily="66" charset="0"/>
              <a:cs typeface="Times New Roman" panose="02020603050405020304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600" b="1">
                <a:latin typeface="Comic Sans MS" panose="030F0902030302020204" pitchFamily="66" charset="0"/>
                <a:cs typeface="Times New Roman" panose="02020603050405020304" pitchFamily="18" charset="0"/>
              </a:rPr>
              <a:t>neu danwydd tanio sigaréts</a:t>
            </a:r>
            <a:r>
              <a:rPr lang="en-GB" altLang="en-US" sz="3600" b="1">
                <a:latin typeface="Comic Sans MS" panose="030F0902030302020204" pitchFamily="66" charset="0"/>
              </a:rPr>
              <a:t> </a:t>
            </a:r>
          </a:p>
          <a:p>
            <a:pPr algn="ctr" eaLnBrk="1" hangingPunct="1">
              <a:buFont typeface="Wingdings" pitchFamily="2" charset="2"/>
              <a:buNone/>
            </a:pPr>
            <a:endParaRPr lang="en-GB" altLang="en-US" sz="3600" b="1">
              <a:latin typeface="Comic Sans MS" panose="030F0902030302020204" pitchFamily="66" charset="0"/>
            </a:endParaRPr>
          </a:p>
        </p:txBody>
      </p:sp>
      <p:pic>
        <p:nvPicPr>
          <p:cNvPr id="27652" name="Picture 4" descr="j0434411">
            <a:extLst>
              <a:ext uri="{FF2B5EF4-FFF2-40B4-BE49-F238E27FC236}">
                <a16:creationId xmlns:a16="http://schemas.microsoft.com/office/drawing/2014/main" id="{A61EF847-9567-1445-9F53-DBE9719F1A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4813"/>
            <a:ext cx="1625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4" name="Text Box 6">
            <a:extLst>
              <a:ext uri="{FF2B5EF4-FFF2-40B4-BE49-F238E27FC236}">
                <a16:creationId xmlns:a16="http://schemas.microsoft.com/office/drawing/2014/main" id="{981DEFCA-C7C1-4F4E-BF27-7EFC52E65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6400800"/>
            <a:ext cx="308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</a:t>
            </a:r>
          </a:p>
          <a:p>
            <a:r>
              <a:rPr lang="en-GB" altLang="en-US" sz="1200" b="0">
                <a:solidFill>
                  <a:schemeClr val="bg1"/>
                </a:solidFill>
              </a:rPr>
              <a:t>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D6D5E20D-C823-B343-80C8-5E48936D7E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8153400" cy="1143000"/>
          </a:xfrm>
        </p:spPr>
        <p:txBody>
          <a:bodyPr/>
          <a:lstStyle/>
          <a:p>
            <a:pPr eaLnBrk="1" hangingPunct="1"/>
            <a:r>
              <a:rPr lang="en-GB" altLang="en-US" sz="4000">
                <a:latin typeface="Comic Sans MS" panose="030F0902030302020204" pitchFamily="66" charset="0"/>
                <a:cs typeface="Times New Roman" panose="02020603050405020304" pitchFamily="18" charset="0"/>
              </a:rPr>
              <a:t>Mae alcohol yn symbylydd sy'n cyflymu'r corff.</a:t>
            </a:r>
            <a:r>
              <a:rPr lang="en-GB" altLang="en-US" sz="4000">
                <a:latin typeface="Comic Sans MS" panose="030F0902030302020204" pitchFamily="66" charset="0"/>
              </a:rPr>
              <a:t> </a:t>
            </a:r>
          </a:p>
        </p:txBody>
      </p:sp>
      <p:pic>
        <p:nvPicPr>
          <p:cNvPr id="28675" name="Picture 4" descr="j0407870">
            <a:extLst>
              <a:ext uri="{FF2B5EF4-FFF2-40B4-BE49-F238E27FC236}">
                <a16:creationId xmlns:a16="http://schemas.microsoft.com/office/drawing/2014/main" id="{E3CCAA76-8B40-2142-829D-0640533D6A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688" y="2133600"/>
            <a:ext cx="2817812" cy="338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 Box 5">
            <a:extLst>
              <a:ext uri="{FF2B5EF4-FFF2-40B4-BE49-F238E27FC236}">
                <a16:creationId xmlns:a16="http://schemas.microsoft.com/office/drawing/2014/main" id="{AEAE873B-F4A3-2543-9212-EE6B36045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6400800"/>
            <a:ext cx="308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</a:t>
            </a:r>
          </a:p>
          <a:p>
            <a:r>
              <a:rPr lang="en-GB" altLang="en-US" sz="1200" b="0">
                <a:solidFill>
                  <a:schemeClr val="bg1"/>
                </a:solidFill>
              </a:rPr>
              <a:t>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j0424468">
            <a:extLst>
              <a:ext uri="{FF2B5EF4-FFF2-40B4-BE49-F238E27FC236}">
                <a16:creationId xmlns:a16="http://schemas.microsoft.com/office/drawing/2014/main" id="{3963EEF9-C927-EF46-98E2-EE82EC85DE99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43213" y="2420938"/>
            <a:ext cx="3332162" cy="3135312"/>
          </a:xfrm>
          <a:noFill/>
        </p:spPr>
      </p:pic>
      <p:sp>
        <p:nvSpPr>
          <p:cNvPr id="29699" name="Rectangle 3">
            <a:extLst>
              <a:ext uri="{FF2B5EF4-FFF2-40B4-BE49-F238E27FC236}">
                <a16:creationId xmlns:a16="http://schemas.microsoft.com/office/drawing/2014/main" id="{8CBE413D-46BF-D646-BECB-312F043EEB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en-GB" altLang="en-US" sz="4800" b="1">
                <a:latin typeface="Comic Sans MS" panose="030F0902030302020204" pitchFamily="66" charset="0"/>
              </a:rPr>
              <a:t>Gau</a:t>
            </a:r>
          </a:p>
        </p:txBody>
      </p:sp>
      <p:sp>
        <p:nvSpPr>
          <p:cNvPr id="29701" name="Text Box 5">
            <a:extLst>
              <a:ext uri="{FF2B5EF4-FFF2-40B4-BE49-F238E27FC236}">
                <a16:creationId xmlns:a16="http://schemas.microsoft.com/office/drawing/2014/main" id="{E4378ACC-45CB-7540-8238-614B6185F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6400800"/>
            <a:ext cx="308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</a:t>
            </a:r>
          </a:p>
          <a:p>
            <a:r>
              <a:rPr lang="en-GB" altLang="en-US" sz="1200" b="0">
                <a:solidFill>
                  <a:schemeClr val="bg1"/>
                </a:solidFill>
              </a:rPr>
              <a:t>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2E002DBA-99C5-634B-A7A0-7D00C0BC6F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8153400" cy="936625"/>
          </a:xfrm>
        </p:spPr>
        <p:txBody>
          <a:bodyPr/>
          <a:lstStyle/>
          <a:p>
            <a:pPr algn="ctr" eaLnBrk="1" hangingPunct="1"/>
            <a:r>
              <a:rPr lang="en-GB" altLang="en-US">
                <a:latin typeface="Comic Sans MS" panose="030F0902030302020204" pitchFamily="66" charset="0"/>
                <a:cs typeface="Times New Roman" panose="02020603050405020304" pitchFamily="18" charset="0"/>
              </a:rPr>
              <a:t>Cwestiwn bonws</a:t>
            </a:r>
            <a:endParaRPr lang="en-GB" altLang="en-US" b="1">
              <a:latin typeface="Comic Sans MS" panose="030F0902030302020204" pitchFamily="66" charset="0"/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7632507-5EF0-134F-A0C1-5241285774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153400" cy="4038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GB" altLang="en-US" sz="4400" b="1">
                <a:latin typeface="Comic Sans MS" panose="030F0902030302020204" pitchFamily="66" charset="0"/>
                <a:cs typeface="Times New Roman" panose="02020603050405020304" pitchFamily="18" charset="0"/>
              </a:rPr>
              <a:t>Beth yw yfed sbri?</a:t>
            </a:r>
            <a:r>
              <a:rPr lang="en-GB" altLang="en-US" sz="4400" b="1">
                <a:latin typeface="Comic Sans MS" panose="030F0902030302020204" pitchFamily="66" charset="0"/>
              </a:rPr>
              <a:t> </a:t>
            </a:r>
          </a:p>
        </p:txBody>
      </p:sp>
      <p:pic>
        <p:nvPicPr>
          <p:cNvPr id="30724" name="Picture 4" descr="j0434411">
            <a:extLst>
              <a:ext uri="{FF2B5EF4-FFF2-40B4-BE49-F238E27FC236}">
                <a16:creationId xmlns:a16="http://schemas.microsoft.com/office/drawing/2014/main" id="{2DFE279C-59C0-E449-AE61-E9325C5F17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4813"/>
            <a:ext cx="1625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Text Box 6">
            <a:extLst>
              <a:ext uri="{FF2B5EF4-FFF2-40B4-BE49-F238E27FC236}">
                <a16:creationId xmlns:a16="http://schemas.microsoft.com/office/drawing/2014/main" id="{D1F02CC7-4D9E-684A-A584-F628F4058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6400800"/>
            <a:ext cx="308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</a:t>
            </a:r>
          </a:p>
          <a:p>
            <a:r>
              <a:rPr lang="en-GB" altLang="en-US" sz="1200" b="0">
                <a:solidFill>
                  <a:schemeClr val="bg1"/>
                </a:solidFill>
              </a:rPr>
              <a:t>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EA4C0B79-563F-144B-BA9C-336212F8D7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>
                <a:solidFill>
                  <a:srgbClr val="FF0000"/>
                </a:solidFill>
                <a:latin typeface="Comic Sans MS" panose="030F0902030302020204" pitchFamily="66" charset="0"/>
              </a:rPr>
              <a:t>Ateb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AE9CAA64-0FA0-C346-B547-4D8DD2EF86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altLang="en-US" sz="3600" b="1">
              <a:latin typeface="Comic Sans MS" panose="030F0902030302020204" pitchFamily="66" charset="0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600" b="1">
                <a:latin typeface="Comic Sans MS" panose="030F0902030302020204" pitchFamily="66" charset="0"/>
                <a:cs typeface="Times New Roman" panose="02020603050405020304" pitchFamily="18" charset="0"/>
              </a:rPr>
              <a:t>Yfed sbri yw pan fydd person yn yfed llawer o alcohol mewn cyfnod byr o amser.  Mwy na 6 uned ar gyfer menyw mewn un sesiwn ac 8 uned ar gyfer dyn mewn un sesiwn.</a:t>
            </a:r>
            <a:r>
              <a:rPr lang="en-GB" altLang="en-US" sz="3600" b="1">
                <a:latin typeface="Comic Sans MS" panose="030F0902030302020204" pitchFamily="66" charset="0"/>
              </a:rPr>
              <a:t> </a:t>
            </a:r>
          </a:p>
        </p:txBody>
      </p:sp>
      <p:pic>
        <p:nvPicPr>
          <p:cNvPr id="31748" name="Picture 4" descr="j0434411">
            <a:extLst>
              <a:ext uri="{FF2B5EF4-FFF2-40B4-BE49-F238E27FC236}">
                <a16:creationId xmlns:a16="http://schemas.microsoft.com/office/drawing/2014/main" id="{2CCFAEDF-88F2-8B43-9E9A-140CE124F9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4813"/>
            <a:ext cx="1625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Text Box 6">
            <a:extLst>
              <a:ext uri="{FF2B5EF4-FFF2-40B4-BE49-F238E27FC236}">
                <a16:creationId xmlns:a16="http://schemas.microsoft.com/office/drawing/2014/main" id="{51E91A84-66F7-E645-9849-8D981E9C9F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6400800"/>
            <a:ext cx="308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</a:t>
            </a:r>
          </a:p>
          <a:p>
            <a:r>
              <a:rPr lang="en-GB" altLang="en-US" sz="1200" b="0">
                <a:solidFill>
                  <a:schemeClr val="bg1"/>
                </a:solidFill>
              </a:rPr>
              <a:t>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BB4D278-5EB2-0444-8CF8-4A1B15F496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5400" b="1">
                <a:latin typeface="Comic Sans MS" panose="030F0902030302020204" pitchFamily="66" charset="0"/>
                <a:cs typeface="Times New Roman" panose="02020603050405020304" pitchFamily="18" charset="0"/>
              </a:rPr>
              <a:t>Gwir</a:t>
            </a:r>
            <a:endParaRPr lang="en-GB" altLang="en-US" sz="5400" b="1">
              <a:latin typeface="Comic Sans MS" panose="030F0902030302020204" pitchFamily="66" charset="0"/>
            </a:endParaRPr>
          </a:p>
        </p:txBody>
      </p:sp>
      <p:pic>
        <p:nvPicPr>
          <p:cNvPr id="5123" name="Picture 4" descr="j0437791">
            <a:extLst>
              <a:ext uri="{FF2B5EF4-FFF2-40B4-BE49-F238E27FC236}">
                <a16:creationId xmlns:a16="http://schemas.microsoft.com/office/drawing/2014/main" id="{B8AD5993-7C6F-8D49-82AF-F91E54FC6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349500"/>
            <a:ext cx="4248150" cy="348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 Box 5">
            <a:extLst>
              <a:ext uri="{FF2B5EF4-FFF2-40B4-BE49-F238E27FC236}">
                <a16:creationId xmlns:a16="http://schemas.microsoft.com/office/drawing/2014/main" id="{4AE1C9A9-C117-5A47-96A9-0CB26BF44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6400800"/>
            <a:ext cx="308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</a:t>
            </a:r>
          </a:p>
          <a:p>
            <a:r>
              <a:rPr lang="en-GB" altLang="en-US" sz="1200" b="0">
                <a:solidFill>
                  <a:schemeClr val="bg1"/>
                </a:solidFill>
              </a:rPr>
              <a:t>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>
            <a:extLst>
              <a:ext uri="{FF2B5EF4-FFF2-40B4-BE49-F238E27FC236}">
                <a16:creationId xmlns:a16="http://schemas.microsoft.com/office/drawing/2014/main" id="{5D9B41D8-09F1-D745-ADA7-69AEA7BD6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9063" y="404813"/>
            <a:ext cx="3692525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1pPr>
            <a:lvl2pPr marL="742950" indent="-28575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2pPr>
            <a:lvl3pPr marL="11430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3pPr>
            <a:lvl4pPr marL="16002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4pPr>
            <a:lvl5pPr marL="2057400" indent="-228600" eaLnBrk="0" hangingPunct="0"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omic Sans MS" panose="030F0902030302020204" pitchFamily="66" charset="0"/>
              </a:defRPr>
            </a:lvl9pPr>
          </a:lstStyle>
          <a:p>
            <a:pPr eaLnBrk="1" hangingPunct="1"/>
            <a:r>
              <a:rPr lang="en-GB" altLang="en-US" sz="6600">
                <a:solidFill>
                  <a:schemeClr val="bg1"/>
                </a:solidFill>
                <a:cs typeface="Times New Roman" panose="02020603050405020304" pitchFamily="18" charset="0"/>
              </a:rPr>
              <a:t>Da iawn</a:t>
            </a:r>
            <a:r>
              <a:rPr lang="en-GB" altLang="en-US" sz="660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32771" name="Picture 5" descr="j0437791">
            <a:extLst>
              <a:ext uri="{FF2B5EF4-FFF2-40B4-BE49-F238E27FC236}">
                <a16:creationId xmlns:a16="http://schemas.microsoft.com/office/drawing/2014/main" id="{AD0ED329-3291-2340-884C-1AB5646EB6A0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513" y="1844675"/>
            <a:ext cx="4968875" cy="4073525"/>
          </a:xfrm>
          <a:noFill/>
        </p:spPr>
      </p:pic>
      <p:sp>
        <p:nvSpPr>
          <p:cNvPr id="32773" name="Text Box 5">
            <a:extLst>
              <a:ext uri="{FF2B5EF4-FFF2-40B4-BE49-F238E27FC236}">
                <a16:creationId xmlns:a16="http://schemas.microsoft.com/office/drawing/2014/main" id="{AE7F8921-F3BF-E14E-B0AF-3774BFB786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6400800"/>
            <a:ext cx="308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</a:t>
            </a:r>
          </a:p>
          <a:p>
            <a:r>
              <a:rPr lang="en-GB" altLang="en-US" sz="1200" b="0">
                <a:solidFill>
                  <a:schemeClr val="bg1"/>
                </a:solidFill>
              </a:rPr>
              <a:t>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>
            <a:extLst>
              <a:ext uri="{FF2B5EF4-FFF2-40B4-BE49-F238E27FC236}">
                <a16:creationId xmlns:a16="http://schemas.microsoft.com/office/drawing/2014/main" id="{91020781-94C0-BA4A-B151-978AEB4274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latin typeface="Comic Sans MS" panose="030F0902030302020204" pitchFamily="66" charset="0"/>
              </a:rPr>
              <a:t>		</a:t>
            </a:r>
            <a:r>
              <a:rPr lang="en-GB" altLang="en-US">
                <a:latin typeface="Comic Sans MS" panose="030F0902030302020204" pitchFamily="66" charset="0"/>
                <a:cs typeface="Times New Roman" panose="02020603050405020304" pitchFamily="18" charset="0"/>
              </a:rPr>
              <a:t>Cwestiwn bonws</a:t>
            </a:r>
            <a:r>
              <a:rPr lang="en-GB" altLang="en-US">
                <a:latin typeface="Comic Sans MS" panose="030F0902030302020204" pitchFamily="66" charset="0"/>
              </a:rPr>
              <a:t> </a:t>
            </a:r>
          </a:p>
        </p:txBody>
      </p:sp>
      <p:sp>
        <p:nvSpPr>
          <p:cNvPr id="6147" name="Rectangle 5">
            <a:extLst>
              <a:ext uri="{FF2B5EF4-FFF2-40B4-BE49-F238E27FC236}">
                <a16:creationId xmlns:a16="http://schemas.microsoft.com/office/drawing/2014/main" id="{B816876F-7F6B-684D-8C33-D7C0BB5F40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GB" altLang="en-US" sz="4800" b="1">
              <a:latin typeface="Comic Sans MS" panose="030F0902030302020204" pitchFamily="66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altLang="en-US" sz="4800" b="1">
                <a:latin typeface="Comic Sans MS" panose="030F0902030302020204" pitchFamily="66" charset="0"/>
                <a:cs typeface="Times New Roman" panose="02020603050405020304" pitchFamily="18" charset="0"/>
              </a:rPr>
              <a:t>Beth yw alcopops?</a:t>
            </a:r>
            <a:r>
              <a:rPr lang="en-GB" altLang="en-US" sz="4800" b="1">
                <a:latin typeface="Comic Sans MS" panose="030F0902030302020204" pitchFamily="66" charset="0"/>
              </a:rPr>
              <a:t> </a:t>
            </a:r>
          </a:p>
        </p:txBody>
      </p:sp>
      <p:pic>
        <p:nvPicPr>
          <p:cNvPr id="6148" name="Picture 6" descr="j0434411">
            <a:extLst>
              <a:ext uri="{FF2B5EF4-FFF2-40B4-BE49-F238E27FC236}">
                <a16:creationId xmlns:a16="http://schemas.microsoft.com/office/drawing/2014/main" id="{19448E4A-175A-3349-860E-0F21D2F5B7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1625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 Box 6">
            <a:extLst>
              <a:ext uri="{FF2B5EF4-FFF2-40B4-BE49-F238E27FC236}">
                <a16:creationId xmlns:a16="http://schemas.microsoft.com/office/drawing/2014/main" id="{531E928F-09BB-C240-86B0-D4027E7FA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6400800"/>
            <a:ext cx="308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</a:t>
            </a:r>
          </a:p>
          <a:p>
            <a:r>
              <a:rPr lang="en-GB" altLang="en-US" sz="1200" b="0">
                <a:solidFill>
                  <a:schemeClr val="bg1"/>
                </a:solidFill>
              </a:rPr>
              <a:t>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8629159-EF87-E049-8D64-2319B0B8C0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b="1">
                <a:solidFill>
                  <a:srgbClr val="FF0000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Ateb</a:t>
            </a:r>
            <a:endParaRPr lang="en-GB" altLang="en-US" b="1">
              <a:solidFill>
                <a:srgbClr val="FF0000"/>
              </a:solidFill>
              <a:latin typeface="Comic Sans MS" panose="030F0902030302020204" pitchFamily="66" charset="0"/>
            </a:endParaRP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DEE772F-A03B-2546-9475-56246BFA83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GB" altLang="en-US"/>
          </a:p>
          <a:p>
            <a:pPr eaLnBrk="1" hangingPunct="1">
              <a:buFont typeface="Wingdings" pitchFamily="2" charset="2"/>
              <a:buNone/>
            </a:pPr>
            <a:r>
              <a:rPr lang="en-GB" altLang="en-US" b="1">
                <a:latin typeface="Comic Sans MS" panose="030F0902030302020204" pitchFamily="66" charset="0"/>
                <a:cs typeface="Times New Roman" panose="02020603050405020304" pitchFamily="18" charset="0"/>
              </a:rPr>
              <a:t>Diod alcoholaidd gyda blas, fel arfer yn fyrlymog a chyda blas ffrwythau.</a:t>
            </a:r>
            <a:endParaRPr lang="en-GB" altLang="en-US" b="1">
              <a:latin typeface="Comic Sans MS" panose="030F0902030302020204" pitchFamily="66" charset="0"/>
            </a:endParaRPr>
          </a:p>
        </p:txBody>
      </p:sp>
      <p:pic>
        <p:nvPicPr>
          <p:cNvPr id="7172" name="Picture 4" descr="j0434411">
            <a:extLst>
              <a:ext uri="{FF2B5EF4-FFF2-40B4-BE49-F238E27FC236}">
                <a16:creationId xmlns:a16="http://schemas.microsoft.com/office/drawing/2014/main" id="{3CF7A799-3A86-5341-943E-EF6DDF2EF9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1625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 Box 6">
            <a:extLst>
              <a:ext uri="{FF2B5EF4-FFF2-40B4-BE49-F238E27FC236}">
                <a16:creationId xmlns:a16="http://schemas.microsoft.com/office/drawing/2014/main" id="{CA6CA6DA-E92D-714F-9362-99D47E27BC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6400800"/>
            <a:ext cx="308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</a:t>
            </a:r>
          </a:p>
          <a:p>
            <a:r>
              <a:rPr lang="en-GB" altLang="en-US" sz="1200" b="0">
                <a:solidFill>
                  <a:schemeClr val="bg1"/>
                </a:solidFill>
              </a:rPr>
              <a:t>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A4C8348-ABDA-6E4A-AF3C-97FBF911ED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153400" cy="1223963"/>
          </a:xfrm>
        </p:spPr>
        <p:txBody>
          <a:bodyPr/>
          <a:lstStyle/>
          <a:p>
            <a:pPr algn="ctr" eaLnBrk="1" hangingPunct="1"/>
            <a:r>
              <a:rPr lang="en-GB" altLang="en-US" b="1">
                <a:latin typeface="Comic Sans MS" panose="030F0902030302020204" pitchFamily="66" charset="0"/>
                <a:cs typeface="Times New Roman" panose="02020603050405020304" pitchFamily="18" charset="0"/>
              </a:rPr>
              <a:t>Nid oes alcohol yn y rhan fwyaf o lager a chwrw</a:t>
            </a:r>
            <a:r>
              <a:rPr lang="en-GB" altLang="en-US" b="1">
                <a:latin typeface="Comic Sans MS" panose="030F0902030302020204" pitchFamily="66" charset="0"/>
              </a:rPr>
              <a:t> </a:t>
            </a:r>
          </a:p>
        </p:txBody>
      </p:sp>
      <p:pic>
        <p:nvPicPr>
          <p:cNvPr id="8195" name="Picture 8" descr="fd01227_">
            <a:extLst>
              <a:ext uri="{FF2B5EF4-FFF2-40B4-BE49-F238E27FC236}">
                <a16:creationId xmlns:a16="http://schemas.microsoft.com/office/drawing/2014/main" id="{8F9FF9F8-E47D-2645-9521-2ABBF7BA4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133600"/>
            <a:ext cx="1560513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 Box 5">
            <a:extLst>
              <a:ext uri="{FF2B5EF4-FFF2-40B4-BE49-F238E27FC236}">
                <a16:creationId xmlns:a16="http://schemas.microsoft.com/office/drawing/2014/main" id="{56A45160-197E-8846-A2C3-A19608223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6400800"/>
            <a:ext cx="308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</a:t>
            </a:r>
          </a:p>
          <a:p>
            <a:r>
              <a:rPr lang="en-GB" altLang="en-US" sz="1200" b="0">
                <a:solidFill>
                  <a:schemeClr val="bg1"/>
                </a:solidFill>
              </a:rPr>
              <a:t>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93477C0-DB08-BA4A-9A55-66A2DF26AD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b="1">
                <a:latin typeface="Comic Sans MS" panose="030F0902030302020204" pitchFamily="66" charset="0"/>
              </a:rPr>
              <a:t>Gau</a:t>
            </a:r>
          </a:p>
        </p:txBody>
      </p:sp>
      <p:pic>
        <p:nvPicPr>
          <p:cNvPr id="9219" name="Picture 4" descr="j0424468">
            <a:extLst>
              <a:ext uri="{FF2B5EF4-FFF2-40B4-BE49-F238E27FC236}">
                <a16:creationId xmlns:a16="http://schemas.microsoft.com/office/drawing/2014/main" id="{1F958C33-68A2-9B4C-9294-578ABFA53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420938"/>
            <a:ext cx="3311525" cy="311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5">
            <a:extLst>
              <a:ext uri="{FF2B5EF4-FFF2-40B4-BE49-F238E27FC236}">
                <a16:creationId xmlns:a16="http://schemas.microsoft.com/office/drawing/2014/main" id="{A2AB85D5-DDB3-C54B-8371-609164FF4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6400800"/>
            <a:ext cx="308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</a:t>
            </a:r>
          </a:p>
          <a:p>
            <a:r>
              <a:rPr lang="en-GB" altLang="en-US" sz="1200" b="0">
                <a:solidFill>
                  <a:schemeClr val="bg1"/>
                </a:solidFill>
              </a:rPr>
              <a:t>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EBFDC3E-41C7-6E45-A155-55201BF275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>
                <a:latin typeface="Comic Sans MS" panose="030F0902030302020204" pitchFamily="66" charset="0"/>
                <a:cs typeface="Times New Roman" panose="02020603050405020304" pitchFamily="18" charset="0"/>
              </a:rPr>
              <a:t>Cwestiwn bonws</a:t>
            </a:r>
            <a:endParaRPr lang="en-GB" altLang="en-US">
              <a:latin typeface="Comic Sans MS" panose="030F0902030302020204" pitchFamily="66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3F704B2-B7C0-BA46-A847-D7B371A9AB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GB" altLang="en-US" sz="4400" b="1">
              <a:latin typeface="Comic Sans MS" panose="030F0902030302020204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altLang="en-US" sz="4400" b="1">
                <a:latin typeface="Comic Sans MS" panose="030F0902030302020204" pitchFamily="66" charset="0"/>
                <a:cs typeface="Times New Roman" panose="02020603050405020304" pitchFamily="18" charset="0"/>
              </a:rPr>
              <a:t>Allwch chi esbonio beth yw cyffur? (Nid enghreifftiau</a:t>
            </a:r>
            <a:r>
              <a:rPr lang="en-GB" altLang="en-US" sz="4400" b="1">
                <a:latin typeface="Comic Sans MS" panose="030F0902030302020204" pitchFamily="66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en-GB" altLang="en-US" sz="4400" b="1">
              <a:latin typeface="Comic Sans MS" panose="030F0902030302020204" pitchFamily="66" charset="0"/>
            </a:endParaRPr>
          </a:p>
        </p:txBody>
      </p:sp>
      <p:pic>
        <p:nvPicPr>
          <p:cNvPr id="10244" name="Picture 4" descr="j0434411">
            <a:extLst>
              <a:ext uri="{FF2B5EF4-FFF2-40B4-BE49-F238E27FC236}">
                <a16:creationId xmlns:a16="http://schemas.microsoft.com/office/drawing/2014/main" id="{DC8FB817-F899-A84B-A317-1B584B415F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6250"/>
            <a:ext cx="1536700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Text Box 6">
            <a:extLst>
              <a:ext uri="{FF2B5EF4-FFF2-40B4-BE49-F238E27FC236}">
                <a16:creationId xmlns:a16="http://schemas.microsoft.com/office/drawing/2014/main" id="{93864743-2BD9-A44E-AD3D-4B096D0A5D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6400800"/>
            <a:ext cx="308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</a:t>
            </a:r>
          </a:p>
          <a:p>
            <a:r>
              <a:rPr lang="en-GB" altLang="en-US" sz="1200" b="0">
                <a:solidFill>
                  <a:schemeClr val="bg1"/>
                </a:solidFill>
              </a:rPr>
              <a:t>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99F8E29C-73CB-EA41-9B4A-E89A25A89D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81534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4400" b="1">
                <a:latin typeface="Comic Sans MS" panose="030F0902030302020204" pitchFamily="66" charset="0"/>
                <a:cs typeface="Times New Roman" panose="02020603050405020304" pitchFamily="18" charset="0"/>
              </a:rPr>
              <a:t>Mae cyffur yn sylwedd yr ydych yn ei roi yn eich corff (dim bwyd) sy'n newid y ffordd y mae eich meddwl a'ch corff yn gweithio.</a:t>
            </a:r>
            <a:r>
              <a:rPr lang="en-GB" altLang="en-US" sz="4400" b="1">
                <a:latin typeface="Comic Sans MS" panose="030F0902030302020204" pitchFamily="66" charset="0"/>
              </a:rPr>
              <a:t> </a:t>
            </a:r>
          </a:p>
        </p:txBody>
      </p:sp>
      <p:sp>
        <p:nvSpPr>
          <p:cNvPr id="11267" name="Rectangle 4">
            <a:extLst>
              <a:ext uri="{FF2B5EF4-FFF2-40B4-BE49-F238E27FC236}">
                <a16:creationId xmlns:a16="http://schemas.microsoft.com/office/drawing/2014/main" id="{7B96F490-2925-3044-8D90-3F7027CDE8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b="1">
                <a:solidFill>
                  <a:srgbClr val="FF0000"/>
                </a:solidFill>
                <a:latin typeface="Comic Sans MS" panose="030F0902030302020204" pitchFamily="66" charset="0"/>
                <a:cs typeface="Times New Roman" panose="02020603050405020304" pitchFamily="18" charset="0"/>
              </a:rPr>
              <a:t>Ateb</a:t>
            </a:r>
            <a:endParaRPr lang="en-GB" altLang="en-US" b="1">
              <a:solidFill>
                <a:srgbClr val="FF0000"/>
              </a:solidFill>
              <a:latin typeface="Comic Sans MS" panose="030F0902030302020204" pitchFamily="66" charset="0"/>
            </a:endParaRPr>
          </a:p>
        </p:txBody>
      </p:sp>
      <p:pic>
        <p:nvPicPr>
          <p:cNvPr id="11268" name="Picture 5" descr="j0434411">
            <a:extLst>
              <a:ext uri="{FF2B5EF4-FFF2-40B4-BE49-F238E27FC236}">
                <a16:creationId xmlns:a16="http://schemas.microsoft.com/office/drawing/2014/main" id="{7C5788FC-306A-E949-8D4D-38782BFAE2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6250"/>
            <a:ext cx="1536700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 Box 6">
            <a:extLst>
              <a:ext uri="{FF2B5EF4-FFF2-40B4-BE49-F238E27FC236}">
                <a16:creationId xmlns:a16="http://schemas.microsoft.com/office/drawing/2014/main" id="{6045B897-CDB3-CD4E-9901-58E4B7F0E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6400800"/>
            <a:ext cx="3086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z="1200" b="0">
                <a:solidFill>
                  <a:schemeClr val="bg1"/>
                </a:solidFill>
              </a:rPr>
              <a:t>© Copyright of Gwent Police</a:t>
            </a:r>
          </a:p>
          <a:p>
            <a:r>
              <a:rPr lang="en-GB" altLang="en-US" sz="1200" b="0">
                <a:solidFill>
                  <a:schemeClr val="bg1"/>
                </a:solidFill>
              </a:rPr>
              <a:t>© Hawlfraint Heddlu Gwent</a:t>
            </a:r>
            <a:endParaRPr lang="en-GB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fined">
  <a:themeElements>
    <a:clrScheme name="Refined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Refined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fined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ined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ined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Refined</Template>
  <TotalTime>559</TotalTime>
  <Words>653</Words>
  <Application>Microsoft Macintosh PowerPoint</Application>
  <PresentationFormat>On-screen Show (4:3)</PresentationFormat>
  <Paragraphs>164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Comic Sans MS</vt:lpstr>
      <vt:lpstr>Arial</vt:lpstr>
      <vt:lpstr>Times New Roman</vt:lpstr>
      <vt:lpstr>Wingdings</vt:lpstr>
      <vt:lpstr>Calibri</vt:lpstr>
      <vt:lpstr>Refined</vt:lpstr>
      <vt:lpstr>Felly beth yw'r broblem? Cwis dilynol ar gyfer athrawon </vt:lpstr>
      <vt:lpstr>Mae alcohol yn gyffur</vt:lpstr>
      <vt:lpstr>Gwir</vt:lpstr>
      <vt:lpstr>  Cwestiwn bonws </vt:lpstr>
      <vt:lpstr>Ateb</vt:lpstr>
      <vt:lpstr>Nid oes alcohol yn y rhan fwyaf o lager a chwrw </vt:lpstr>
      <vt:lpstr>Gau</vt:lpstr>
      <vt:lpstr>Cwestiwn bonws</vt:lpstr>
      <vt:lpstr>Ateb</vt:lpstr>
      <vt:lpstr>Rhaid i chi fod yn 18 oed i allu prynu alcohol. </vt:lpstr>
      <vt:lpstr>Gwir</vt:lpstr>
      <vt:lpstr>Cwestiwn bonws</vt:lpstr>
      <vt:lpstr>Ateb</vt:lpstr>
      <vt:lpstr>Mae glud yn enghraifft o doddydd. </vt:lpstr>
      <vt:lpstr>Gwir</vt:lpstr>
      <vt:lpstr>Cwestiwn bonws</vt:lpstr>
      <vt:lpstr>Ateb</vt:lpstr>
      <vt:lpstr>Mae gan uned o win fwy o alcohol nac uned o fodca.</vt:lpstr>
      <vt:lpstr>Gau</vt:lpstr>
      <vt:lpstr>Cwestiwn bonws</vt:lpstr>
      <vt:lpstr>Ateb</vt:lpstr>
      <vt:lpstr>Rhaid i chi fod yn 18 a drosodd i brynu pob math o doddydd. </vt:lpstr>
      <vt:lpstr>Gau</vt:lpstr>
      <vt:lpstr>Cwestiwn bonws</vt:lpstr>
      <vt:lpstr>Ateb</vt:lpstr>
      <vt:lpstr>Mae alcohol yn symbylydd sy'n cyflymu'r corff. </vt:lpstr>
      <vt:lpstr>Gau</vt:lpstr>
      <vt:lpstr>Cwestiwn bonws</vt:lpstr>
      <vt:lpstr>Ateb</vt:lpstr>
      <vt:lpstr>PowerPoint Presentation</vt:lpstr>
    </vt:vector>
  </TitlesOfParts>
  <Manager>www.LfBtranslations.co.uk</Manager>
  <Company>Languages for Business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 what’s the problem? Teacher follow up Quiz</dc:title>
  <dc:subject>English into Welsh</dc:subject>
  <dc:creator>DP</dc:creator>
  <cp:lastModifiedBy>Andy Holland</cp:lastModifiedBy>
  <cp:revision>19</cp:revision>
  <dcterms:created xsi:type="dcterms:W3CDTF">2008-06-27T12:44:45Z</dcterms:created>
  <dcterms:modified xsi:type="dcterms:W3CDTF">2022-03-03T09:10:43Z</dcterms:modified>
</cp:coreProperties>
</file>