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sldIdLst>
    <p:sldId id="278" r:id="rId2"/>
    <p:sldId id="283" r:id="rId3"/>
    <p:sldId id="256" r:id="rId4"/>
    <p:sldId id="258" r:id="rId5"/>
    <p:sldId id="259" r:id="rId6"/>
    <p:sldId id="260" r:id="rId7"/>
    <p:sldId id="277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82" r:id="rId21"/>
    <p:sldId id="275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4674"/>
  </p:normalViewPr>
  <p:slideViewPr>
    <p:cSldViewPr>
      <p:cViewPr varScale="1">
        <p:scale>
          <a:sx n="119" d="100"/>
          <a:sy n="119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9CC44D-8905-5C4F-98B8-2D2BB6C0951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48AFA90-E44A-064B-8ABC-923B2F0C8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CF67C64-F795-CC4D-AD6B-E7A3BE6AB2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D5C49F82-5DBC-954A-B227-5A2BDA2724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52F3D4D0-E381-DB4C-AD94-8E77E4D71E3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079BA4A-DA09-9649-8E51-A5C3A70836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FC15F06-3F63-6644-9BF2-E5CBC68096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37395FE3-74EF-4A41-9E4B-A4DBBC2BCE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9D7FC181-0953-B949-B82A-D6BB9AC2A0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89EAB063-356C-164A-9716-61A52036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920B84EC-531E-D048-A87A-CB0773BFC3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26840FF8-8CA6-604F-B84E-C18E528884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429783BE-0A83-B649-B5E3-9186459443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D30A85EB-A14A-3A40-9CB7-1FDBF262C7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CAE39946-D838-5440-94C3-1CA9848984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0A3FAA13-411F-9A42-B0BB-CA0ACC59C9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96FE1D5C-DB76-654F-A137-978775F79F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FE050139-EC9B-FF47-8F38-5C42555FE0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7515FD58-F069-5649-B402-2FD5560B91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B2E74880-BB75-3F4A-99AE-5DE3D056A3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2C45BC81-11C7-F247-A77F-E7DA8C5A78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9DD3C7E6-C22E-BD44-97D2-CD733DF5EB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6E46018D-0A81-FA43-B5BB-0EBA22F370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D4280569-ED5F-1A4B-ADE1-62693BF172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D37E850-3952-6847-B823-414E8BDD07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EFFD9E7-727E-D644-9E27-6C35EBC540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2B71108-E68B-C04D-BF52-BAD3E6124E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4337478-4410-F14E-8B56-EBEE86BCEE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30296780-5F7A-464D-839D-B12D140488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CBB9882F-7BFB-5447-865B-1E01A4543E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3E2FBFD-04BA-F649-A731-F73F3EB3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FC5C2AB3-4ED8-2049-9265-D47B5F39CF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0A71FCF0-50A8-8D40-9150-BC4FE3B5C9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F4178AA7-B9EB-054F-9F94-911878EA86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0BCAC26D-5F38-0D4B-8223-5DB3176F297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41FD7B6B-12E1-E949-B3D6-CC1F8FF1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386826D4-E76D-7C40-8F53-D73D4D3F6A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B3C77C1A-B9AA-D346-BBD5-023913CE7B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37D4EA0A-1E85-5C4E-8680-41D7F07FBE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98BBBBFF-5B22-5745-B84F-84FFA76582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1B07FA8A-5EE9-D34F-8ADD-CA2FA73BC7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5469C4F5-FA20-574A-8FE8-FBC595C8F9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94419095-8CD5-F44E-89BE-014292D13F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40F73099-1D90-574F-BEDE-6F152FE610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C08BCB08-36E1-DE4E-8951-52B8CA37A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45FF1F48-E055-FA40-9FE5-AA8558347D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5CA1A57A-F319-784D-99FB-4276108260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B1BE585F-915D-784A-B9AF-1714CA41DD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8062FAFF-3FC3-5C46-B1B5-3E7894B6AA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545A824C-2DBB-7B43-9A29-441F6EB62A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74C60C33-3039-EB4D-A4D9-6BF205105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DDA02108-3C3A-5246-B56C-5824627AF4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5E74C63F-457F-FE48-8344-91B7AF73E5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DD2347D7-D138-944C-B860-CC79EAC4A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DD95AEF4-D27D-934F-8740-500D51D311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516D91D3-B775-FC48-8AFC-6BECB88DC7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09E47852-B15E-264C-B10D-BFE56B29B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384719A7-6EA4-2340-9759-802319142A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8F04B7B8-CB40-3147-968B-6A9F1FA99A0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9BD6C8A4-1B0C-8743-AD8D-0754888DC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E949864D-C940-1C43-9A44-8C2707C8E1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285FAC17-0F0F-ED45-BB1C-0D7BC10D209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E7DDA101-3A2D-764F-AB2D-F9B3D549ED4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9EEC387E-B7B8-B54D-9D43-5422A85DBBD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6C07C689-C5B5-9741-BE28-07B1976E95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A9815014-BFA8-C741-8B17-643F7FEEB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F0B8DAB6-8870-8545-A261-97ED9F2AA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013CAB-CDCC-724F-84F9-A3E49000D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74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A310C7B-9231-BF4A-BB6A-4E8796315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F16F05C-788A-7040-96DF-9E85F81AC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1E89CFF-1F65-6648-8177-D438FC717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4CC3A-3118-784E-BAC7-CA73BB699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72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95EFB349-C7E4-B44C-9F07-6BEC05A2D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1738F12-0AB5-6846-A09B-F68B5D881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5253B4E-329C-F544-84EA-F1EA96F7A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412D-5F4B-8E44-A860-5483D0D21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6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2C82D05-FC88-424D-AD89-FB633A11D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AD6735D-C9D3-9241-83C0-C8B09433B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A7176F6-A18F-3B43-9AE0-89FB554C8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13A-49F5-BE42-BCE9-C2B59361E3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95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2F115B7-FE16-4545-A626-E7C53C57B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9CBD961-D4E6-6F4D-B9EA-5F0181016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F5B69E0-47F8-9E41-90F7-A9DBAA03B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4B360-78BC-DE49-B183-921793599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8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8F7DD9E-80A3-D04F-B087-4A8F6F8C5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61821E3-E8FB-4A4A-8D33-E63547FDD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6A1E4B66-51AA-F343-A96C-1A3A92213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15140-C0AD-4D4F-8DCA-27AF60FDD6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9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03196DDB-686A-4247-A39D-44DDF6C9C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E3E7070-01CE-E948-BA85-F83DD8128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9ED3FCC8-FD90-AF4F-A65C-1A3F13D01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06193-7551-3E42-BB33-F31F315F46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35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92E9B3DA-72DD-3047-A662-08829CA22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AD4AA5F-166D-354D-9852-C814FA537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28EC67DC-2157-6C48-B2DA-6125D039E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CE622-3C88-5C4A-8F8A-0E1818CC18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2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BA7EE61F-C4BE-574F-A5A7-BCC5E47F4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8E4E4793-0D47-6240-A458-DC53BEEC8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D132EE09-AE20-DE46-9FA3-AC3C57C27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070AE-B16C-B249-957A-059A09E7BD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4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6D9706B-8CA5-5041-BE65-1910CBE9C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169F5376-80F5-5B47-8F99-38BABA9EF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4B2EE73-401B-E24A-A032-7ED2D1093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83C1-C0D0-C34C-8B81-4E3F26D825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8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7EC81A0-01A2-264D-B106-D51D2142F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3309D28-2B4B-F445-A6A9-B6475EB3B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1FC81D5-0124-3840-86F2-31008AC49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15E58-E983-9545-992F-B4650EB347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24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>
            <a:extLst>
              <a:ext uri="{FF2B5EF4-FFF2-40B4-BE49-F238E27FC236}">
                <a16:creationId xmlns:a16="http://schemas.microsoft.com/office/drawing/2014/main" id="{9677DEAA-B74C-CE41-A255-541F9322934D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29889336-86C5-784C-A7FF-E685D6C6D5F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C30BEF3-04E8-2546-A321-482DEE8917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5350CCF-B862-1D4A-A9B4-2203E2D7BD0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>
                <a:extLst>
                  <a:ext uri="{FF2B5EF4-FFF2-40B4-BE49-F238E27FC236}">
                    <a16:creationId xmlns:a16="http://schemas.microsoft.com/office/drawing/2014/main" id="{6F7923AD-6BEC-E044-AE5C-780DA7C587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5" name="Oval 7">
                <a:extLst>
                  <a:ext uri="{FF2B5EF4-FFF2-40B4-BE49-F238E27FC236}">
                    <a16:creationId xmlns:a16="http://schemas.microsoft.com/office/drawing/2014/main" id="{C29507CD-7B94-6343-A099-46A9354AA9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6" name="Oval 8">
                <a:extLst>
                  <a:ext uri="{FF2B5EF4-FFF2-40B4-BE49-F238E27FC236}">
                    <a16:creationId xmlns:a16="http://schemas.microsoft.com/office/drawing/2014/main" id="{DADA8F90-07D6-4B46-8F61-633C47E533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7" name="Oval 9">
                <a:extLst>
                  <a:ext uri="{FF2B5EF4-FFF2-40B4-BE49-F238E27FC236}">
                    <a16:creationId xmlns:a16="http://schemas.microsoft.com/office/drawing/2014/main" id="{B746A07B-915E-EC45-9E39-58A0A9E9C4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8" name="Oval 10">
                <a:extLst>
                  <a:ext uri="{FF2B5EF4-FFF2-40B4-BE49-F238E27FC236}">
                    <a16:creationId xmlns:a16="http://schemas.microsoft.com/office/drawing/2014/main" id="{7D3C2AA5-71C0-A549-B6D9-7D5B5E2BB9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9" name="Freeform 11">
                <a:extLst>
                  <a:ext uri="{FF2B5EF4-FFF2-40B4-BE49-F238E27FC236}">
                    <a16:creationId xmlns:a16="http://schemas.microsoft.com/office/drawing/2014/main" id="{111A63DA-0A71-354F-8B78-B559C32304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0" name="Freeform 12">
                <a:extLst>
                  <a:ext uri="{FF2B5EF4-FFF2-40B4-BE49-F238E27FC236}">
                    <a16:creationId xmlns:a16="http://schemas.microsoft.com/office/drawing/2014/main" id="{887A5746-47F4-6B4D-9E89-530DF7CD86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1" name="Freeform 13">
                <a:extLst>
                  <a:ext uri="{FF2B5EF4-FFF2-40B4-BE49-F238E27FC236}">
                    <a16:creationId xmlns:a16="http://schemas.microsoft.com/office/drawing/2014/main" id="{9D247559-C0EF-5241-A4B4-6E1C37587B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2" name="Freeform 14">
                <a:extLst>
                  <a:ext uri="{FF2B5EF4-FFF2-40B4-BE49-F238E27FC236}">
                    <a16:creationId xmlns:a16="http://schemas.microsoft.com/office/drawing/2014/main" id="{30E5B1C5-F9CC-7D4B-8B45-84C75A70C1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3" name="Freeform 15">
                <a:extLst>
                  <a:ext uri="{FF2B5EF4-FFF2-40B4-BE49-F238E27FC236}">
                    <a16:creationId xmlns:a16="http://schemas.microsoft.com/office/drawing/2014/main" id="{342787DB-41C0-F747-AD17-767D5F049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4" name="Oval 16">
                <a:extLst>
                  <a:ext uri="{FF2B5EF4-FFF2-40B4-BE49-F238E27FC236}">
                    <a16:creationId xmlns:a16="http://schemas.microsoft.com/office/drawing/2014/main" id="{EDACD364-3501-A044-851D-4FC21D957E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28DE36DF-0745-8749-87D2-0403870AB8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>
                <a:extLst>
                  <a:ext uri="{FF2B5EF4-FFF2-40B4-BE49-F238E27FC236}">
                    <a16:creationId xmlns:a16="http://schemas.microsoft.com/office/drawing/2014/main" id="{F4E741D6-6A84-7D49-B949-E24BFE24D8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7" name="Oval 19">
                <a:extLst>
                  <a:ext uri="{FF2B5EF4-FFF2-40B4-BE49-F238E27FC236}">
                    <a16:creationId xmlns:a16="http://schemas.microsoft.com/office/drawing/2014/main" id="{5E008256-C563-A047-BEA7-1E10823279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8" name="Oval 20">
                <a:extLst>
                  <a:ext uri="{FF2B5EF4-FFF2-40B4-BE49-F238E27FC236}">
                    <a16:creationId xmlns:a16="http://schemas.microsoft.com/office/drawing/2014/main" id="{65E10100-D784-1C40-B172-9CC72FDA4F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9" name="Oval 21">
                <a:extLst>
                  <a:ext uri="{FF2B5EF4-FFF2-40B4-BE49-F238E27FC236}">
                    <a16:creationId xmlns:a16="http://schemas.microsoft.com/office/drawing/2014/main" id="{EFDDAD2D-DCA5-8249-BD35-C030B363A4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0" name="Oval 22">
                <a:extLst>
                  <a:ext uri="{FF2B5EF4-FFF2-40B4-BE49-F238E27FC236}">
                    <a16:creationId xmlns:a16="http://schemas.microsoft.com/office/drawing/2014/main" id="{7373BBBF-C9AB-1845-9D6C-D9D29F39D6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1" name="Oval 23">
                <a:extLst>
                  <a:ext uri="{FF2B5EF4-FFF2-40B4-BE49-F238E27FC236}">
                    <a16:creationId xmlns:a16="http://schemas.microsoft.com/office/drawing/2014/main" id="{073F62BC-2960-3247-B65C-95CC423032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2" name="Oval 24">
                <a:extLst>
                  <a:ext uri="{FF2B5EF4-FFF2-40B4-BE49-F238E27FC236}">
                    <a16:creationId xmlns:a16="http://schemas.microsoft.com/office/drawing/2014/main" id="{037B2D52-5040-824C-895B-3B1606ADB9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3" name="Oval 25">
                <a:extLst>
                  <a:ext uri="{FF2B5EF4-FFF2-40B4-BE49-F238E27FC236}">
                    <a16:creationId xmlns:a16="http://schemas.microsoft.com/office/drawing/2014/main" id="{E72EB3DF-ABA3-584D-B438-88011CBF34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4" name="Freeform 26">
                <a:extLst>
                  <a:ext uri="{FF2B5EF4-FFF2-40B4-BE49-F238E27FC236}">
                    <a16:creationId xmlns:a16="http://schemas.microsoft.com/office/drawing/2014/main" id="{667FF73D-025B-2F4D-9D77-B224FBFA27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5" name="Freeform 27">
                <a:extLst>
                  <a:ext uri="{FF2B5EF4-FFF2-40B4-BE49-F238E27FC236}">
                    <a16:creationId xmlns:a16="http://schemas.microsoft.com/office/drawing/2014/main" id="{561459CC-5FCE-C046-A8E4-BB42341B9F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6" name="Freeform 28">
                <a:extLst>
                  <a:ext uri="{FF2B5EF4-FFF2-40B4-BE49-F238E27FC236}">
                    <a16:creationId xmlns:a16="http://schemas.microsoft.com/office/drawing/2014/main" id="{66A047F9-0980-0B4F-BE63-E447A363D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77" name="Freeform 29">
                <a:extLst>
                  <a:ext uri="{FF2B5EF4-FFF2-40B4-BE49-F238E27FC236}">
                    <a16:creationId xmlns:a16="http://schemas.microsoft.com/office/drawing/2014/main" id="{5F99A948-B077-0B46-8D5F-5A0D7E1816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532C1979-3805-9B40-B0F6-1E0859C3A3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19F2DE59-D5A2-BB46-917E-FA7F650A9C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80" name="Freeform 32">
                <a:extLst>
                  <a:ext uri="{FF2B5EF4-FFF2-40B4-BE49-F238E27FC236}">
                    <a16:creationId xmlns:a16="http://schemas.microsoft.com/office/drawing/2014/main" id="{5DA59563-D1C4-3F42-AA2F-9A5B948AB7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1" name="Freeform 33">
                <a:extLst>
                  <a:ext uri="{FF2B5EF4-FFF2-40B4-BE49-F238E27FC236}">
                    <a16:creationId xmlns:a16="http://schemas.microsoft.com/office/drawing/2014/main" id="{DC994584-2D09-914E-BD4F-9861BFB899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2" name="Freeform 34">
                <a:extLst>
                  <a:ext uri="{FF2B5EF4-FFF2-40B4-BE49-F238E27FC236}">
                    <a16:creationId xmlns:a16="http://schemas.microsoft.com/office/drawing/2014/main" id="{1D972368-C9B9-F84C-8F16-A9EF5431AD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DF0F6804-3701-AB4B-AD5F-10502B2AF8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BDF2247D-E2B6-904C-8855-933C870C019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>
                <a:extLst>
                  <a:ext uri="{FF2B5EF4-FFF2-40B4-BE49-F238E27FC236}">
                    <a16:creationId xmlns:a16="http://schemas.microsoft.com/office/drawing/2014/main" id="{EF55008E-2BC7-8744-A557-F85864B70D2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6" name="Freeform 38">
                <a:extLst>
                  <a:ext uri="{FF2B5EF4-FFF2-40B4-BE49-F238E27FC236}">
                    <a16:creationId xmlns:a16="http://schemas.microsoft.com/office/drawing/2014/main" id="{F92EF900-63D3-9B4E-B7E6-5EFE749F88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7" name="Freeform 39">
                <a:extLst>
                  <a:ext uri="{FF2B5EF4-FFF2-40B4-BE49-F238E27FC236}">
                    <a16:creationId xmlns:a16="http://schemas.microsoft.com/office/drawing/2014/main" id="{F1656809-052E-3146-BDA6-9B9F3FE4DA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8" name="Freeform 40">
                <a:extLst>
                  <a:ext uri="{FF2B5EF4-FFF2-40B4-BE49-F238E27FC236}">
                    <a16:creationId xmlns:a16="http://schemas.microsoft.com/office/drawing/2014/main" id="{5BA59678-3905-1341-A2CD-DB201619D3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89" name="Freeform 41">
                <a:extLst>
                  <a:ext uri="{FF2B5EF4-FFF2-40B4-BE49-F238E27FC236}">
                    <a16:creationId xmlns:a16="http://schemas.microsoft.com/office/drawing/2014/main" id="{5C9B9942-8739-894C-A891-35EC7FF1B3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0" name="Freeform 42">
                <a:extLst>
                  <a:ext uri="{FF2B5EF4-FFF2-40B4-BE49-F238E27FC236}">
                    <a16:creationId xmlns:a16="http://schemas.microsoft.com/office/drawing/2014/main" id="{21CC894D-0186-014C-81DC-2AC375024F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1" name="Freeform 43">
                <a:extLst>
                  <a:ext uri="{FF2B5EF4-FFF2-40B4-BE49-F238E27FC236}">
                    <a16:creationId xmlns:a16="http://schemas.microsoft.com/office/drawing/2014/main" id="{96AB5348-577A-6F46-BE66-EC91BFDE3E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D4A569A3-106A-6345-A830-C4CAA0BF9B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3" name="Freeform 45">
                <a:extLst>
                  <a:ext uri="{FF2B5EF4-FFF2-40B4-BE49-F238E27FC236}">
                    <a16:creationId xmlns:a16="http://schemas.microsoft.com/office/drawing/2014/main" id="{7E81828E-9743-6647-93CD-9E49A0BF91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4" name="Freeform 46">
                <a:extLst>
                  <a:ext uri="{FF2B5EF4-FFF2-40B4-BE49-F238E27FC236}">
                    <a16:creationId xmlns:a16="http://schemas.microsoft.com/office/drawing/2014/main" id="{2AFBB7CF-52ED-EB4D-82A6-9B50FF8AA2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5" name="Freeform 47">
                <a:extLst>
                  <a:ext uri="{FF2B5EF4-FFF2-40B4-BE49-F238E27FC236}">
                    <a16:creationId xmlns:a16="http://schemas.microsoft.com/office/drawing/2014/main" id="{4D26A763-F346-7D48-A7AA-659B998CE6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6" name="Oval 48">
                <a:extLst>
                  <a:ext uri="{FF2B5EF4-FFF2-40B4-BE49-F238E27FC236}">
                    <a16:creationId xmlns:a16="http://schemas.microsoft.com/office/drawing/2014/main" id="{0E30C39B-D12E-FB4E-A3A4-FEDC542A70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7" name="Oval 49">
                <a:extLst>
                  <a:ext uri="{FF2B5EF4-FFF2-40B4-BE49-F238E27FC236}">
                    <a16:creationId xmlns:a16="http://schemas.microsoft.com/office/drawing/2014/main" id="{088B902A-31E0-B04A-A58C-32F6F4E9A6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8" name="Oval 50">
                <a:extLst>
                  <a:ext uri="{FF2B5EF4-FFF2-40B4-BE49-F238E27FC236}">
                    <a16:creationId xmlns:a16="http://schemas.microsoft.com/office/drawing/2014/main" id="{2C5137EB-A924-C44F-AF4A-F5DE8B6AE2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99" name="Oval 51">
                <a:extLst>
                  <a:ext uri="{FF2B5EF4-FFF2-40B4-BE49-F238E27FC236}">
                    <a16:creationId xmlns:a16="http://schemas.microsoft.com/office/drawing/2014/main" id="{E17122C2-09B2-9B4A-AA98-C2E2968922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00" name="Oval 52">
                <a:extLst>
                  <a:ext uri="{FF2B5EF4-FFF2-40B4-BE49-F238E27FC236}">
                    <a16:creationId xmlns:a16="http://schemas.microsoft.com/office/drawing/2014/main" id="{C5733F55-1461-5642-8EA5-6A2D124807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01" name="Oval 53">
                <a:extLst>
                  <a:ext uri="{FF2B5EF4-FFF2-40B4-BE49-F238E27FC236}">
                    <a16:creationId xmlns:a16="http://schemas.microsoft.com/office/drawing/2014/main" id="{294CD088-07AE-1744-8722-A5D8A2786B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394C933F-A496-314A-8612-B1E9A863CA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6BC8FCF9-06A6-DF47-9E1D-B6D6C5E3A9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AE71E6D7-F9A5-CF4E-B117-5E60617925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A799EA4C-8CA0-5B44-8167-26D253DA59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48A0544C-C3DB-1F4E-B42F-38823CD09D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D980A097-1E8E-6541-9C9C-5F927CB4F4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6BEC6BDB-F5FD-8540-967E-58F2CFD3E8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9843501F-69D7-B74E-B361-7B3F8400739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79DB66D0-2B99-D44E-9CC3-9087548E9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63D68AD7-EEBA-6243-9BC0-AF7738BCF3E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82986012-04AC-FC46-BC55-AEFCC2ED535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24165196-C292-D74B-A5E0-1C427BEA02D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521D0FB7-0888-0D42-817C-BEB5866503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7715" name="Rectangle 67">
            <a:extLst>
              <a:ext uri="{FF2B5EF4-FFF2-40B4-BE49-F238E27FC236}">
                <a16:creationId xmlns:a16="http://schemas.microsoft.com/office/drawing/2014/main" id="{E8440281-BB95-F242-9F47-D5CEA29E5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716" name="Rectangle 68">
            <a:extLst>
              <a:ext uri="{FF2B5EF4-FFF2-40B4-BE49-F238E27FC236}">
                <a16:creationId xmlns:a16="http://schemas.microsoft.com/office/drawing/2014/main" id="{5CEBCB46-EB08-D446-9437-587EB0797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717" name="Rectangle 69">
            <a:extLst>
              <a:ext uri="{FF2B5EF4-FFF2-40B4-BE49-F238E27FC236}">
                <a16:creationId xmlns:a16="http://schemas.microsoft.com/office/drawing/2014/main" id="{56EDAFBD-A9D2-3E42-B954-9F08AF956E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18" name="Rectangle 70">
            <a:extLst>
              <a:ext uri="{FF2B5EF4-FFF2-40B4-BE49-F238E27FC236}">
                <a16:creationId xmlns:a16="http://schemas.microsoft.com/office/drawing/2014/main" id="{6C44A980-E7BE-7B45-A924-6975492207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19" name="Rectangle 71">
            <a:extLst>
              <a:ext uri="{FF2B5EF4-FFF2-40B4-BE49-F238E27FC236}">
                <a16:creationId xmlns:a16="http://schemas.microsoft.com/office/drawing/2014/main" id="{5DC0B2EE-24C5-BE4D-B03D-B1080F0CB7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23FE02-C3B0-F144-9E8F-E0FB220A43A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5278E6C0-647D-434F-8CD9-65BA9537A1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4800" b="1">
                <a:solidFill>
                  <a:schemeClr val="tx1"/>
                </a:solidFill>
                <a:latin typeface="Comic Sans MS" pitchFamily="66" charset="0"/>
              </a:rPr>
              <a:t>(4b) Legal/Illegal Activities </a:t>
            </a:r>
            <a:br>
              <a:rPr lang="en-GB" sz="4800" b="1">
                <a:solidFill>
                  <a:schemeClr val="tx1"/>
                </a:solidFill>
                <a:latin typeface="Comic Sans MS" pitchFamily="66" charset="0"/>
              </a:rPr>
            </a:br>
            <a:endParaRPr lang="en-GB" sz="4800" b="1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>
            <a:extLst>
              <a:ext uri="{FF2B5EF4-FFF2-40B4-BE49-F238E27FC236}">
                <a16:creationId xmlns:a16="http://schemas.microsoft.com/office/drawing/2014/main" id="{66E1080A-1956-2E45-91EA-2B351352EB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620713"/>
            <a:ext cx="3609975" cy="1612900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400" b="1">
                <a:latin typeface="Comic Sans MS" pitchFamily="66" charset="0"/>
              </a:rPr>
              <a:t>Signing a petition</a:t>
            </a:r>
          </a:p>
        </p:txBody>
      </p:sp>
      <p:pic>
        <p:nvPicPr>
          <p:cNvPr id="12291" name="Picture 12" descr="shutterstock_36722992[1]">
            <a:extLst>
              <a:ext uri="{FF2B5EF4-FFF2-40B4-BE49-F238E27FC236}">
                <a16:creationId xmlns:a16="http://schemas.microsoft.com/office/drawing/2014/main" id="{F40D4974-BB35-9A42-A0E1-E3F27B7EE2FB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620713"/>
            <a:ext cx="4297363" cy="5543550"/>
          </a:xfr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etter">
            <a:extLst>
              <a:ext uri="{FF2B5EF4-FFF2-40B4-BE49-F238E27FC236}">
                <a16:creationId xmlns:a16="http://schemas.microsoft.com/office/drawing/2014/main" id="{58C7DF72-4CD1-DA4C-AFDB-1E861396FF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51050" y="2349500"/>
            <a:ext cx="5400675" cy="2232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4ED4ADA-BC78-784B-927A-51DF3C799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Write a letter to your M.P.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E6527345-F5DB-4C4B-889B-9C082F469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3384550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</a:rPr>
              <a:t>Mr. David Matthews, A.M.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</a:rPr>
              <a:t>Welsh Assembly Government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</a:rPr>
              <a:t>Cathays Park</a:t>
            </a:r>
            <a:br>
              <a:rPr lang="en-GB" altLang="en-US" sz="1600">
                <a:solidFill>
                  <a:srgbClr val="000000"/>
                </a:solidFill>
              </a:rPr>
            </a:br>
            <a:r>
              <a:rPr lang="en-GB" altLang="en-US" sz="1600">
                <a:solidFill>
                  <a:srgbClr val="000000"/>
                </a:solidFill>
              </a:rPr>
              <a:t>Cardiff</a:t>
            </a:r>
            <a:br>
              <a:rPr lang="en-GB" altLang="en-US" sz="1600">
                <a:solidFill>
                  <a:srgbClr val="000000"/>
                </a:solidFill>
              </a:rPr>
            </a:br>
            <a:r>
              <a:rPr lang="en-GB" altLang="en-US" sz="1600">
                <a:solidFill>
                  <a:srgbClr val="000000"/>
                </a:solidFill>
              </a:rPr>
              <a:t>CF10 3NQ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1574E314-1A07-6E41-AF06-CFE250DDE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" name="Picture 4" descr="shutterstock_60012508">
            <a:extLst>
              <a:ext uri="{FF2B5EF4-FFF2-40B4-BE49-F238E27FC236}">
                <a16:creationId xmlns:a16="http://schemas.microsoft.com/office/drawing/2014/main" id="{511FAB15-A953-6E47-AC9B-77756BA9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4513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FEB05E63-9C60-7944-AFA5-633DFEC15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Non-peaceful demonstration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ndon-bus-bomb">
            <a:extLst>
              <a:ext uri="{FF2B5EF4-FFF2-40B4-BE49-F238E27FC236}">
                <a16:creationId xmlns:a16="http://schemas.microsoft.com/office/drawing/2014/main" id="{2F7D7DBA-5E32-BE4F-873A-F9ABB65C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345362" cy="45100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B166EC6F-EB96-9842-A769-D2FFE0E37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Bombing/Terrorism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hutterstock_60979018[1]">
            <a:extLst>
              <a:ext uri="{FF2B5EF4-FFF2-40B4-BE49-F238E27FC236}">
                <a16:creationId xmlns:a16="http://schemas.microsoft.com/office/drawing/2014/main" id="{D0AC1CFA-F16F-7141-8129-2A4F53EC2F1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207375" cy="4525963"/>
          </a:xfr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Rectangle 8">
            <a:extLst>
              <a:ext uri="{FF2B5EF4-FFF2-40B4-BE49-F238E27FC236}">
                <a16:creationId xmlns:a16="http://schemas.microsoft.com/office/drawing/2014/main" id="{00E36A74-ADC8-DC45-96B3-3A76F7369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Blocking the road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FJ BBC">
            <a:extLst>
              <a:ext uri="{FF2B5EF4-FFF2-40B4-BE49-F238E27FC236}">
                <a16:creationId xmlns:a16="http://schemas.microsoft.com/office/drawing/2014/main" id="{6293F872-8AF3-5F41-8CC5-C9212471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19813" cy="43926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FE65608D-5487-8545-9344-E82307CE8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Climbing buildings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357BADE0-910A-5743-99C4-E65B507B9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Graffiti</a:t>
            </a:r>
            <a:r>
              <a:rPr lang="en-GB" b="1"/>
              <a:t> </a:t>
            </a:r>
          </a:p>
        </p:txBody>
      </p:sp>
      <p:pic>
        <p:nvPicPr>
          <p:cNvPr id="18435" name="Picture 6" descr="39220006">
            <a:extLst>
              <a:ext uri="{FF2B5EF4-FFF2-40B4-BE49-F238E27FC236}">
                <a16:creationId xmlns:a16="http://schemas.microsoft.com/office/drawing/2014/main" id="{33BF4C3E-D9A7-244D-91DA-4AD3C1149F3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840537" cy="4535487"/>
          </a:xfr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>
            <a:extLst>
              <a:ext uri="{FF2B5EF4-FFF2-40B4-BE49-F238E27FC236}">
                <a16:creationId xmlns:a16="http://schemas.microsoft.com/office/drawing/2014/main" id="{989DB8E0-F528-8243-AFB5-D0B9347F94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59" name="Picture 4" descr="shutterstock_21706816">
            <a:extLst>
              <a:ext uri="{FF2B5EF4-FFF2-40B4-BE49-F238E27FC236}">
                <a16:creationId xmlns:a16="http://schemas.microsoft.com/office/drawing/2014/main" id="{1DFD4042-3ACF-DC42-B222-8E63B74D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175125" cy="56165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>
            <a:extLst>
              <a:ext uri="{FF2B5EF4-FFF2-40B4-BE49-F238E27FC236}">
                <a16:creationId xmlns:a16="http://schemas.microsoft.com/office/drawing/2014/main" id="{D4393E49-5D73-6844-A291-DC7EF173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3609975" cy="1612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Threatening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behaviour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>
            <a:extLst>
              <a:ext uri="{FF2B5EF4-FFF2-40B4-BE49-F238E27FC236}">
                <a16:creationId xmlns:a16="http://schemas.microsoft.com/office/drawing/2014/main" id="{02000616-D07F-7340-B29D-AC789A0A5F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3" name="Picture 4" descr="shutterstock_27818584[1]">
            <a:extLst>
              <a:ext uri="{FF2B5EF4-FFF2-40B4-BE49-F238E27FC236}">
                <a16:creationId xmlns:a16="http://schemas.microsoft.com/office/drawing/2014/main" id="{55E39DE1-0245-7F43-8FE1-A08BBFC6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33375"/>
            <a:ext cx="4138613" cy="60483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9">
            <a:extLst>
              <a:ext uri="{FF2B5EF4-FFF2-40B4-BE49-F238E27FC236}">
                <a16:creationId xmlns:a16="http://schemas.microsoft.com/office/drawing/2014/main" id="{69F6D9A8-C8F0-AC41-AB89-EF370AB6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89138"/>
            <a:ext cx="1728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C0C0C0"/>
                </a:solidFill>
                <a:latin typeface="Baveuse" pitchFamily="2" charset="0"/>
              </a:rPr>
              <a:t>Pakistani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C0C0C0"/>
                </a:solidFill>
                <a:latin typeface="Baveuse" pitchFamily="2" charset="0"/>
              </a:rPr>
              <a:t>   go           home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E83CFC75-F5D1-5A4D-A7CF-C3D31146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3609975" cy="1612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Threatening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letter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7543B477-A323-3347-871E-B2D95DA2A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Burglary</a:t>
            </a:r>
          </a:p>
        </p:txBody>
      </p:sp>
      <p:pic>
        <p:nvPicPr>
          <p:cNvPr id="21507" name="Picture 8" descr="DSC_0137">
            <a:extLst>
              <a:ext uri="{FF2B5EF4-FFF2-40B4-BE49-F238E27FC236}">
                <a16:creationId xmlns:a16="http://schemas.microsoft.com/office/drawing/2014/main" id="{A63E5C26-6543-AB48-9F79-E7BDB1E6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767513" cy="44640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0DC6E36A-B729-FA48-9746-398AE9CB2F3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9" name="Picture 4" descr="shutterstock_72510139[1]">
            <a:extLst>
              <a:ext uri="{FF2B5EF4-FFF2-40B4-BE49-F238E27FC236}">
                <a16:creationId xmlns:a16="http://schemas.microsoft.com/office/drawing/2014/main" id="{AF1E5BF1-CE30-F842-8C52-81F1B57D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3994150" cy="58816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8C25CBD3-C6AE-0048-A958-7A66657B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3609975" cy="1612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Internet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research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>
            <a:extLst>
              <a:ext uri="{FF2B5EF4-FFF2-40B4-BE49-F238E27FC236}">
                <a16:creationId xmlns:a16="http://schemas.microsoft.com/office/drawing/2014/main" id="{EDC30911-A8EC-0A48-9566-59CE20E64B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Picture 4" descr="shutterstock_7599961">
            <a:extLst>
              <a:ext uri="{FF2B5EF4-FFF2-40B4-BE49-F238E27FC236}">
                <a16:creationId xmlns:a16="http://schemas.microsoft.com/office/drawing/2014/main" id="{A21D6A7E-F5B6-974D-B27A-9EE3A506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224337" cy="57610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1B7E4883-D056-3A40-BE47-4BB8AFB8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3609975" cy="2374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Releasing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captive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animals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3564F73A-E7DF-9C48-A056-CA160379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6769100" cy="1871662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4000" b="1">
                <a:solidFill>
                  <a:schemeClr val="tx1"/>
                </a:solidFill>
                <a:latin typeface="Comic Sans MS" pitchFamily="66" charset="0"/>
              </a:rPr>
              <a:t>Bombarding a website to attempt to shut it down  </a:t>
            </a:r>
          </a:p>
        </p:txBody>
      </p:sp>
      <p:pic>
        <p:nvPicPr>
          <p:cNvPr id="23555" name="Picture 7">
            <a:extLst>
              <a:ext uri="{FF2B5EF4-FFF2-40B4-BE49-F238E27FC236}">
                <a16:creationId xmlns:a16="http://schemas.microsoft.com/office/drawing/2014/main" id="{EEA364C7-EBDB-9545-B5BC-C09CCD35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6796087" cy="37909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65EECEA3-75C5-A34D-8731-3EACE429A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School Council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117EB92-EB93-B940-8851-D95CF70EF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4" descr="shutterstock_72372268[1]">
            <a:extLst>
              <a:ext uri="{FF2B5EF4-FFF2-40B4-BE49-F238E27FC236}">
                <a16:creationId xmlns:a16="http://schemas.microsoft.com/office/drawing/2014/main" id="{1819DC95-10DF-1042-8C22-CFBA21E6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07375" cy="4521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hutterstock_72412186[1]">
            <a:extLst>
              <a:ext uri="{FF2B5EF4-FFF2-40B4-BE49-F238E27FC236}">
                <a16:creationId xmlns:a16="http://schemas.microsoft.com/office/drawing/2014/main" id="{463A0E23-0B0E-AA41-A062-95B026F21FB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00200"/>
            <a:ext cx="8207375" cy="4565650"/>
          </a:xfr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E127E6C6-8385-5E46-9AA9-0F20510C3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Debate/Meeting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857A63-0179-0448-B590-40BDA11AD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Poster campaign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D4F697-698C-7345-91C2-630CF1F6F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4" descr="shutterstock_39907372[1]">
            <a:extLst>
              <a:ext uri="{FF2B5EF4-FFF2-40B4-BE49-F238E27FC236}">
                <a16:creationId xmlns:a16="http://schemas.microsoft.com/office/drawing/2014/main" id="{89302220-CE71-A644-9A84-3FF15AB0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6085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CC54F634-7E48-9A4A-8003-906CBAAB6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5" name="Picture 12" descr="MP900149066[1]">
            <a:extLst>
              <a:ext uri="{FF2B5EF4-FFF2-40B4-BE49-F238E27FC236}">
                <a16:creationId xmlns:a16="http://schemas.microsoft.com/office/drawing/2014/main" id="{4266EBC3-5B77-3348-833F-E58BAF1B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4767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Rectangle 15">
            <a:extLst>
              <a:ext uri="{FF2B5EF4-FFF2-40B4-BE49-F238E27FC236}">
                <a16:creationId xmlns:a16="http://schemas.microsoft.com/office/drawing/2014/main" id="{4B8CB2AC-4634-AE40-A292-E59759043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4000" b="1">
                <a:solidFill>
                  <a:schemeClr val="tx1"/>
                </a:solidFill>
                <a:latin typeface="Comic Sans MS" pitchFamily="66" charset="0"/>
              </a:rPr>
              <a:t>Write an article for the press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NTI VIVISECTION">
            <a:extLst>
              <a:ext uri="{FF2B5EF4-FFF2-40B4-BE49-F238E27FC236}">
                <a16:creationId xmlns:a16="http://schemas.microsoft.com/office/drawing/2014/main" id="{B1ECE866-E485-0246-B854-2517A06C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761038" cy="43132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48E30430-452F-6B4D-A78E-6B92BF34A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Peaceful demonstration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hutterstock_65260939[1]">
            <a:extLst>
              <a:ext uri="{FF2B5EF4-FFF2-40B4-BE49-F238E27FC236}">
                <a16:creationId xmlns:a16="http://schemas.microsoft.com/office/drawing/2014/main" id="{F5285855-DDAC-0F47-AC5F-D227DBC829ED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44675"/>
            <a:ext cx="3959225" cy="4525963"/>
          </a:xfr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D493BA05-1C8A-2B47-9E6D-647A19529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Silence campaign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8F2FA8C6-41EF-FE4F-80B9-4527F70574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7" name="Picture 4" descr="shutterstock_25619356[1]">
            <a:extLst>
              <a:ext uri="{FF2B5EF4-FFF2-40B4-BE49-F238E27FC236}">
                <a16:creationId xmlns:a16="http://schemas.microsoft.com/office/drawing/2014/main" id="{F02D9DA3-085E-8749-B2B3-CE52B518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4144963" cy="56880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>
            <a:extLst>
              <a:ext uri="{FF2B5EF4-FFF2-40B4-BE49-F238E27FC236}">
                <a16:creationId xmlns:a16="http://schemas.microsoft.com/office/drawing/2014/main" id="{CD44D8D4-CB87-4246-90C0-DC8582F0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3609975" cy="1612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Promotional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materials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344</TotalTime>
  <Words>99</Words>
  <Application>Microsoft Macintosh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Wingdings</vt:lpstr>
      <vt:lpstr>Calibri</vt:lpstr>
      <vt:lpstr>Comic Sans MS</vt:lpstr>
      <vt:lpstr>Baveuse</vt:lpstr>
      <vt:lpstr>Ripple</vt:lpstr>
      <vt:lpstr>       (4b) Legal/Illegal Activities  </vt:lpstr>
      <vt:lpstr>PowerPoint Presentation</vt:lpstr>
      <vt:lpstr>School Council</vt:lpstr>
      <vt:lpstr>Debate/Meeting</vt:lpstr>
      <vt:lpstr>Poster campaign</vt:lpstr>
      <vt:lpstr>Write an article for the press</vt:lpstr>
      <vt:lpstr>Peaceful demonstration</vt:lpstr>
      <vt:lpstr>Silence campaign</vt:lpstr>
      <vt:lpstr>PowerPoint Presentation</vt:lpstr>
      <vt:lpstr>PowerPoint Presentation</vt:lpstr>
      <vt:lpstr>Write a letter to your M.P.</vt:lpstr>
      <vt:lpstr>Non-peaceful demonstration</vt:lpstr>
      <vt:lpstr>Bombing/Terrorism</vt:lpstr>
      <vt:lpstr>Blocking the road</vt:lpstr>
      <vt:lpstr>Climbing buildings</vt:lpstr>
      <vt:lpstr>Graffiti </vt:lpstr>
      <vt:lpstr>PowerPoint Presentation</vt:lpstr>
      <vt:lpstr>PowerPoint Presentation</vt:lpstr>
      <vt:lpstr>Burglary</vt:lpstr>
      <vt:lpstr>PowerPoint Presentation</vt:lpstr>
      <vt:lpstr>Bombarding a website to attempt to shut it down  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18</cp:revision>
  <dcterms:created xsi:type="dcterms:W3CDTF">2011-03-29T12:06:11Z</dcterms:created>
  <dcterms:modified xsi:type="dcterms:W3CDTF">2022-03-02T23:52:50Z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8044b4db-d0bf-46a3-a18c-45d026b15bfc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