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3" r:id="rId8"/>
    <p:sldId id="270" r:id="rId9"/>
    <p:sldId id="27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74"/>
  </p:normalViewPr>
  <p:slideViewPr>
    <p:cSldViewPr>
      <p:cViewPr varScale="1">
        <p:scale>
          <a:sx n="119" d="100"/>
          <a:sy n="119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C406C1F-3E5A-744B-A4C7-76056627E2A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6B33F3C-ED64-0F43-8EB5-69D3CD9B70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47E182D-FA70-D54E-A0E2-D9AF915FCB3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FD941C81-0650-CE4E-A41C-0F10B32150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0D57D90A-9FA9-DD49-84B6-3BC860163B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57B979B1-A0C4-564F-B110-94C0B00A49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568D3314-AB93-574B-BAA7-7B77FEA0A1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849D8104-292B-7D46-9F14-52D904F883B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C5ED3577-AB55-064C-8027-26A4FF2A8C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C51CB10F-8A3D-E748-B239-42D3CBE517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E6A47F8B-B501-534F-BE01-04E1FA35BF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358ECFFF-17FE-4945-806C-145A36ED8E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2257D1E5-69CA-B44D-BA91-68DC1D11AB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0CEF6919-FBC2-4A4F-915D-F1443F3CA3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17E0D785-E8F4-4B4F-91B4-FEEBC25260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3C5516FD-CE8F-0D43-AA4F-9987BCAD80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D6497FB7-C79F-A64B-8D9A-EF13D4AB96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108B3CF4-3390-6A42-9B26-A943162E24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BDA923E2-A380-F74F-8EDA-18CF5CC6BE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93ABEB33-2CD1-0F4D-B7D2-D61C08D51C2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C7A7FBA6-2022-024A-B08E-AE93E5E3135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AB6B37F5-EC89-1C4A-B210-CFC7667350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7AF560A5-2856-3A43-A135-2DCA24E0C3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A7892C15-9B5D-604B-859D-A7644208A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975E3F8F-0372-A14A-95FB-E73D21EA0F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E7DD0A86-C5E9-4946-A9E7-83BB3624B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46912E0C-34D5-9D46-8073-3735261A39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62B8EFDF-5D71-C44F-9AF7-127E06CCD5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7ECA8AF-4A85-D240-A802-53FB8B3203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5722706D-138B-EA4A-9023-6FC8834770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BD8AB1DE-56D0-0644-8C1C-0A3CADE750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0470784-ECA1-2742-8E69-FB4A2D2EC2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2A4570FF-390E-D646-807D-D86B57D5B3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502ACB12-AF4F-484A-9C01-253454764B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F9F1DE63-B136-EE4F-BAC7-1C89A66D64F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8FF053C8-9E9E-0A4A-9F26-D7946EE1A4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25717846-4922-6242-A45D-7BB6B67CC0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517760F0-E61C-BE47-9619-8219328151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2A1B7157-7DB5-B240-97B2-1C9DE7DA55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D5A634B1-F1B1-FF4A-B818-41931959FB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DBCB7E6D-18BA-F742-9065-0035A20654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EEA960EF-E840-F34A-806A-E09EAA0D10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6EDD9019-34E6-034C-80C9-8AA190DDEA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1F3CC7F7-02C4-0246-8B48-5E36A5D64C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8356D74E-8F97-A548-8E90-85E1D5C63E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6981F35F-8EAB-A048-BFF0-056AFDA3F2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A9E001F3-FEB0-644D-ABA2-F4130DD827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B47DE99A-1FBA-644E-9206-009BAC886A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9467A479-9E76-424A-978D-49CEB7BC8E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2DDAD28F-A8D7-1D4F-AD06-99C5B6195D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643040AE-0839-004C-98EA-73E6FFBE81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7CB258B7-45CB-4D4D-9C28-D6B8A1DA398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3934C507-CD25-544B-8792-D5AF8ACF2E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7B0F4725-4D3B-8A4E-953D-9D0F3BCCF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57EF1EFC-03F6-2243-B7D8-F5FB2F6F18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861B5349-482E-1B4A-8CBC-17DD431DE4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88EE463D-FADD-FB4C-8BDF-5AFF92F925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D10AA24E-8FC5-F646-8FE1-64AE94C72C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56BDC1E6-6280-F84D-A70B-38BC9DCE7DA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E6FE0B6B-CC50-EB4E-9FB9-E64DC8297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AF53F8CA-B5CF-7E4D-AEB4-9BA10B50A79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1596925C-59F2-1642-939E-5772CB35DD1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962F3B41-F78B-C447-AC8D-2F189700431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4151D5CB-13F0-0A44-B595-C941FDEFB0E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21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58DAD639-50AC-CA49-9F0F-257E20109FF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6B7AFEFB-AD78-2741-A4C5-AD4D7AF9B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079984BD-BFCF-0441-B16A-DBEED0C5E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9E9529-B711-F84A-A3E1-744F8BEAE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734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D9B7D5F-3A4E-AB46-BB9C-962497971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C2639DF-B501-DC44-A074-5C1F47632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93E2D530-CBAA-3E46-8BE8-6F74A8F03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8059A-A345-A44F-80A1-2192DB2878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966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F1BD4B8-2C93-DE49-B584-BB4700D77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8C0D07F-536A-5445-89C5-74D1C38B2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AD8222C-8DAF-BD4F-9B2F-965559A6E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9DBBE-FEBA-0044-A739-A32969186A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0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F5FBF9B-A7FE-FC4D-B72E-549AC025B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CBD1611-CA5E-E04A-BE9F-E0679DE19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18F39A3-7058-5040-82A5-640373765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C1964-75A5-4942-A6FD-86372859F4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8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0E6BA669-6F56-2A41-9DC2-9410B328B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069D108-75E8-2E4A-8C3D-B50B73BAB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CA2A5A6-F5C9-A743-840F-7D144A5A0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7A86-02A9-AF43-8E6C-0439314151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39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3E90437-9260-FF43-8DE8-FB3B1B948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9DD0A32-572E-FA44-836B-638BFE83C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77819EC-CE84-3E47-B954-87BA0EAE6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745BA-9293-4446-B1BD-EA203E0016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52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EAD73FAB-D6B3-8A49-B320-226C7FCE4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4CC59526-04C9-AC49-AC8F-4E9E0CA4B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D3C9F1D5-7BC0-FB44-B3E6-95FED2EBD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DC7B3-90EA-7A42-8A63-9754A6542B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4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ABB3A47-CAE2-104B-BB17-9F949C9D9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D88738D9-EB84-FA47-B023-3717AA678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3A9771D9-A76F-734D-8255-52CE502C8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43DDC-5305-AF4F-8618-6135B4BC28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782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7A85C0BA-C601-B745-8BFC-A18E3C7A6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9E8146CD-702E-5342-8E9A-D168B461C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2BE81708-A54B-4F4C-A979-680274EE7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CCF29-C554-2D4E-A1C0-5A8DFBEF0B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56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1C10D04-B117-C247-9468-F072B2AB8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55E19CE-D954-AB44-BD8E-08029A79F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F61F1B3-0CBF-6343-8324-62D5A8698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C51C1-A3DF-6849-B505-9D20A2963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308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CBD0F58-3F23-5446-977D-B1291CB95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289134D-6D61-034C-BAF6-7BBB755C6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1E0B741-38CA-754A-9813-17BF78DF1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75988-90DB-F74D-8302-565C7E43FD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32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>
            <a:extLst>
              <a:ext uri="{FF2B5EF4-FFF2-40B4-BE49-F238E27FC236}">
                <a16:creationId xmlns:a16="http://schemas.microsoft.com/office/drawing/2014/main" id="{BCA3A0A2-DDA3-CD44-A82B-A5B030E9F58E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B72CEC99-8FFA-7440-B075-FDC8E400575B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2B4641E8-39E2-3E49-86F2-2C84484BE5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52BF23E-EBF9-D34D-9D41-C1FF64CC30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>
                <a:extLst>
                  <a:ext uri="{FF2B5EF4-FFF2-40B4-BE49-F238E27FC236}">
                    <a16:creationId xmlns:a16="http://schemas.microsoft.com/office/drawing/2014/main" id="{3CB7A2BC-F7F1-D24F-B7A8-418A9CA66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87" name="Oval 7">
                <a:extLst>
                  <a:ext uri="{FF2B5EF4-FFF2-40B4-BE49-F238E27FC236}">
                    <a16:creationId xmlns:a16="http://schemas.microsoft.com/office/drawing/2014/main" id="{531B5221-3B54-6C4A-ABC3-6A8C631CD72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88" name="Oval 8">
                <a:extLst>
                  <a:ext uri="{FF2B5EF4-FFF2-40B4-BE49-F238E27FC236}">
                    <a16:creationId xmlns:a16="http://schemas.microsoft.com/office/drawing/2014/main" id="{E7ECAD5F-B14D-A646-85BD-56628C9909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89" name="Oval 9">
                <a:extLst>
                  <a:ext uri="{FF2B5EF4-FFF2-40B4-BE49-F238E27FC236}">
                    <a16:creationId xmlns:a16="http://schemas.microsoft.com/office/drawing/2014/main" id="{B1F25F44-B34F-604B-82A3-AD587E0FA8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0" name="Oval 10">
                <a:extLst>
                  <a:ext uri="{FF2B5EF4-FFF2-40B4-BE49-F238E27FC236}">
                    <a16:creationId xmlns:a16="http://schemas.microsoft.com/office/drawing/2014/main" id="{16A5AAF8-8A7C-B549-8ACB-392370F79A6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AA2FAE45-D660-314E-A24D-58CC4D5575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9227D333-A8FD-1040-BED6-6ED7F7E700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9C081E7C-8E32-B849-ADF6-BCB54BD5BA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CB85B257-40FB-5844-AB5E-F23428AE2C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5" name="Freeform 15">
                <a:extLst>
                  <a:ext uri="{FF2B5EF4-FFF2-40B4-BE49-F238E27FC236}">
                    <a16:creationId xmlns:a16="http://schemas.microsoft.com/office/drawing/2014/main" id="{023B72A6-0D82-D746-B08B-76A8656EEC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6" name="Oval 16">
                <a:extLst>
                  <a:ext uri="{FF2B5EF4-FFF2-40B4-BE49-F238E27FC236}">
                    <a16:creationId xmlns:a16="http://schemas.microsoft.com/office/drawing/2014/main" id="{92FCAE50-D2C3-C74F-B708-2218D24732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44B3E63F-9E15-654A-ACF8-DDA665C34CE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>
                <a:extLst>
                  <a:ext uri="{FF2B5EF4-FFF2-40B4-BE49-F238E27FC236}">
                    <a16:creationId xmlns:a16="http://schemas.microsoft.com/office/drawing/2014/main" id="{17CD1910-78A2-0043-B7AA-8CC1AE487B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9" name="Oval 19">
                <a:extLst>
                  <a:ext uri="{FF2B5EF4-FFF2-40B4-BE49-F238E27FC236}">
                    <a16:creationId xmlns:a16="http://schemas.microsoft.com/office/drawing/2014/main" id="{D7E5F036-FD10-9846-8A8E-C97AFF78EB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0" name="Oval 20">
                <a:extLst>
                  <a:ext uri="{FF2B5EF4-FFF2-40B4-BE49-F238E27FC236}">
                    <a16:creationId xmlns:a16="http://schemas.microsoft.com/office/drawing/2014/main" id="{1B0DFF34-5152-C04B-A372-BDF9226923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1" name="Oval 21">
                <a:extLst>
                  <a:ext uri="{FF2B5EF4-FFF2-40B4-BE49-F238E27FC236}">
                    <a16:creationId xmlns:a16="http://schemas.microsoft.com/office/drawing/2014/main" id="{2C48D443-E807-8E44-8295-805920759E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2" name="Oval 22">
                <a:extLst>
                  <a:ext uri="{FF2B5EF4-FFF2-40B4-BE49-F238E27FC236}">
                    <a16:creationId xmlns:a16="http://schemas.microsoft.com/office/drawing/2014/main" id="{56DAF14B-CCBD-D746-A36F-6AF9760CC1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3" name="Oval 23">
                <a:extLst>
                  <a:ext uri="{FF2B5EF4-FFF2-40B4-BE49-F238E27FC236}">
                    <a16:creationId xmlns:a16="http://schemas.microsoft.com/office/drawing/2014/main" id="{8EC5649C-0A7A-B440-8400-F0474A5F6D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4" name="Oval 24">
                <a:extLst>
                  <a:ext uri="{FF2B5EF4-FFF2-40B4-BE49-F238E27FC236}">
                    <a16:creationId xmlns:a16="http://schemas.microsoft.com/office/drawing/2014/main" id="{1D9BA518-EA3D-9244-926B-C2403BE46F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5" name="Oval 25">
                <a:extLst>
                  <a:ext uri="{FF2B5EF4-FFF2-40B4-BE49-F238E27FC236}">
                    <a16:creationId xmlns:a16="http://schemas.microsoft.com/office/drawing/2014/main" id="{5C2525ED-4F92-D849-9FE3-2D39B6D7A7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6" name="Freeform 26">
                <a:extLst>
                  <a:ext uri="{FF2B5EF4-FFF2-40B4-BE49-F238E27FC236}">
                    <a16:creationId xmlns:a16="http://schemas.microsoft.com/office/drawing/2014/main" id="{89E2F4CA-8F35-244D-B2D9-9B890315E4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7" name="Freeform 27">
                <a:extLst>
                  <a:ext uri="{FF2B5EF4-FFF2-40B4-BE49-F238E27FC236}">
                    <a16:creationId xmlns:a16="http://schemas.microsoft.com/office/drawing/2014/main" id="{4E350A3B-D45E-FC48-96BA-A32C2DAEFE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8" name="Freeform 28">
                <a:extLst>
                  <a:ext uri="{FF2B5EF4-FFF2-40B4-BE49-F238E27FC236}">
                    <a16:creationId xmlns:a16="http://schemas.microsoft.com/office/drawing/2014/main" id="{BAD9100F-F2CA-1141-868A-1010CAC91B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9" name="Freeform 29">
                <a:extLst>
                  <a:ext uri="{FF2B5EF4-FFF2-40B4-BE49-F238E27FC236}">
                    <a16:creationId xmlns:a16="http://schemas.microsoft.com/office/drawing/2014/main" id="{79277496-14EE-C840-A435-CF375B4A4B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262CFD3B-BA70-B44C-B515-BFEA6EAED7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E480BAB0-44C6-794C-8B4D-A2C30417B2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2" name="Freeform 32">
                <a:extLst>
                  <a:ext uri="{FF2B5EF4-FFF2-40B4-BE49-F238E27FC236}">
                    <a16:creationId xmlns:a16="http://schemas.microsoft.com/office/drawing/2014/main" id="{AA6ECDC9-AAAB-D54D-ACAB-A04889738C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3" name="Freeform 33">
                <a:extLst>
                  <a:ext uri="{FF2B5EF4-FFF2-40B4-BE49-F238E27FC236}">
                    <a16:creationId xmlns:a16="http://schemas.microsoft.com/office/drawing/2014/main" id="{7BE71EE9-6E21-2B41-8FDF-82CE9FD3C4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4" name="Freeform 34">
                <a:extLst>
                  <a:ext uri="{FF2B5EF4-FFF2-40B4-BE49-F238E27FC236}">
                    <a16:creationId xmlns:a16="http://schemas.microsoft.com/office/drawing/2014/main" id="{11F5704D-EDAA-E842-8F07-F91A78185C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D2A8E2E6-1EEC-8348-A1D2-B77AD68EAD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02E971B3-40EE-674A-8D6A-CE5E444FCD1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>
                <a:extLst>
                  <a:ext uri="{FF2B5EF4-FFF2-40B4-BE49-F238E27FC236}">
                    <a16:creationId xmlns:a16="http://schemas.microsoft.com/office/drawing/2014/main" id="{E4151B91-9FFB-F844-9ED3-9BB3AF517D9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8" name="Freeform 38">
                <a:extLst>
                  <a:ext uri="{FF2B5EF4-FFF2-40B4-BE49-F238E27FC236}">
                    <a16:creationId xmlns:a16="http://schemas.microsoft.com/office/drawing/2014/main" id="{B1B25F8C-2123-9843-8752-CF73FDCE7A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9" name="Freeform 39">
                <a:extLst>
                  <a:ext uri="{FF2B5EF4-FFF2-40B4-BE49-F238E27FC236}">
                    <a16:creationId xmlns:a16="http://schemas.microsoft.com/office/drawing/2014/main" id="{5CB97757-561B-E04F-B7CD-A61BB2F9EB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0" name="Freeform 40">
                <a:extLst>
                  <a:ext uri="{FF2B5EF4-FFF2-40B4-BE49-F238E27FC236}">
                    <a16:creationId xmlns:a16="http://schemas.microsoft.com/office/drawing/2014/main" id="{9CC6E8AD-AA49-8E44-845F-3FC39D480C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1" name="Freeform 41">
                <a:extLst>
                  <a:ext uri="{FF2B5EF4-FFF2-40B4-BE49-F238E27FC236}">
                    <a16:creationId xmlns:a16="http://schemas.microsoft.com/office/drawing/2014/main" id="{7EAB0E2A-C6AA-D14B-94BA-6F8469ED08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2" name="Freeform 42">
                <a:extLst>
                  <a:ext uri="{FF2B5EF4-FFF2-40B4-BE49-F238E27FC236}">
                    <a16:creationId xmlns:a16="http://schemas.microsoft.com/office/drawing/2014/main" id="{91FAD5D8-450E-9D4E-9ED7-C6F3ECA1E9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3" name="Freeform 43">
                <a:extLst>
                  <a:ext uri="{FF2B5EF4-FFF2-40B4-BE49-F238E27FC236}">
                    <a16:creationId xmlns:a16="http://schemas.microsoft.com/office/drawing/2014/main" id="{C1D122A7-A6A2-0240-B023-87A1A452D3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3AEA0C52-8611-8E46-9B45-D77AC52A9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5" name="Freeform 45">
                <a:extLst>
                  <a:ext uri="{FF2B5EF4-FFF2-40B4-BE49-F238E27FC236}">
                    <a16:creationId xmlns:a16="http://schemas.microsoft.com/office/drawing/2014/main" id="{41097A09-C33D-7D44-BCFF-3585169306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6" name="Freeform 46">
                <a:extLst>
                  <a:ext uri="{FF2B5EF4-FFF2-40B4-BE49-F238E27FC236}">
                    <a16:creationId xmlns:a16="http://schemas.microsoft.com/office/drawing/2014/main" id="{F78D413B-0308-AC44-B21A-5941A4DF8E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7" name="Freeform 47">
                <a:extLst>
                  <a:ext uri="{FF2B5EF4-FFF2-40B4-BE49-F238E27FC236}">
                    <a16:creationId xmlns:a16="http://schemas.microsoft.com/office/drawing/2014/main" id="{A58BB094-D29A-2545-9735-E13F87E52C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8" name="Oval 48">
                <a:extLst>
                  <a:ext uri="{FF2B5EF4-FFF2-40B4-BE49-F238E27FC236}">
                    <a16:creationId xmlns:a16="http://schemas.microsoft.com/office/drawing/2014/main" id="{BE539395-F9EA-9145-95A2-6AAB7AA89CD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9" name="Oval 49">
                <a:extLst>
                  <a:ext uri="{FF2B5EF4-FFF2-40B4-BE49-F238E27FC236}">
                    <a16:creationId xmlns:a16="http://schemas.microsoft.com/office/drawing/2014/main" id="{DEA4A5AD-D7F6-0641-AEAB-CD48A7BF416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0" name="Oval 50">
                <a:extLst>
                  <a:ext uri="{FF2B5EF4-FFF2-40B4-BE49-F238E27FC236}">
                    <a16:creationId xmlns:a16="http://schemas.microsoft.com/office/drawing/2014/main" id="{B32AEB26-AF65-1D44-B912-C607FB40B1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1" name="Oval 51">
                <a:extLst>
                  <a:ext uri="{FF2B5EF4-FFF2-40B4-BE49-F238E27FC236}">
                    <a16:creationId xmlns:a16="http://schemas.microsoft.com/office/drawing/2014/main" id="{00ECC6E2-808D-A341-9305-92CE6CC9B05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2" name="Oval 52">
                <a:extLst>
                  <a:ext uri="{FF2B5EF4-FFF2-40B4-BE49-F238E27FC236}">
                    <a16:creationId xmlns:a16="http://schemas.microsoft.com/office/drawing/2014/main" id="{FB1CE2BB-A6A2-384C-9905-E9F55E3526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3" name="Oval 53">
                <a:extLst>
                  <a:ext uri="{FF2B5EF4-FFF2-40B4-BE49-F238E27FC236}">
                    <a16:creationId xmlns:a16="http://schemas.microsoft.com/office/drawing/2014/main" id="{F35C3382-43B7-CC48-B7A2-08A488084C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8E0092D5-0B20-7340-BD5A-43AD38086B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F1B3BCA5-E222-A74A-891A-A7BACA356B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4E478AD9-45EC-A04F-A863-C6B3100F06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33F8722C-73AD-F945-8A3E-97E134268C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5CCEB082-60EE-D24E-A0C3-622EC4288E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110E4286-5957-B042-8C57-58D9E72FAF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7564399E-3ABD-AB4B-AFFA-17B88B9008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F825CC6D-2D25-E647-B698-D6F035D6BA1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7C1E42B4-56DA-A048-B855-D238F8E20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58702752-76C1-7340-B3CF-69EA9E421BE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92D132F1-E06A-194A-AE89-CF1D7B43CA3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57F20FA1-5C74-BE4E-84A0-A375DA3A57B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F53CB7AF-2A97-CB4F-8CC5-A6B62C94AF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20547" name="Rectangle 67">
            <a:extLst>
              <a:ext uri="{FF2B5EF4-FFF2-40B4-BE49-F238E27FC236}">
                <a16:creationId xmlns:a16="http://schemas.microsoft.com/office/drawing/2014/main" id="{8A03B992-B0F0-EF42-92AC-7A28B373C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48" name="Rectangle 68">
            <a:extLst>
              <a:ext uri="{FF2B5EF4-FFF2-40B4-BE49-F238E27FC236}">
                <a16:creationId xmlns:a16="http://schemas.microsoft.com/office/drawing/2014/main" id="{508A4E5C-4FFE-3D4E-9A05-59C1905C5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49" name="Rectangle 69">
            <a:extLst>
              <a:ext uri="{FF2B5EF4-FFF2-40B4-BE49-F238E27FC236}">
                <a16:creationId xmlns:a16="http://schemas.microsoft.com/office/drawing/2014/main" id="{58B1183B-2C23-2748-99CB-747E97CF5A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0" name="Rectangle 70">
            <a:extLst>
              <a:ext uri="{FF2B5EF4-FFF2-40B4-BE49-F238E27FC236}">
                <a16:creationId xmlns:a16="http://schemas.microsoft.com/office/drawing/2014/main" id="{B33A9AD2-83E3-0846-8BA6-D4156FBDE2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1" name="Rectangle 71">
            <a:extLst>
              <a:ext uri="{FF2B5EF4-FFF2-40B4-BE49-F238E27FC236}">
                <a16:creationId xmlns:a16="http://schemas.microsoft.com/office/drawing/2014/main" id="{3B6CEDFA-E9D1-FA46-85B2-62733BF473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47DAAD3-02B3-744A-B5B2-F5310BAB3EC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9BB77D8-358A-6A4B-B861-FCEA1BDAA8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(2b) Diwilliant Gangiau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DA1CAB-3927-8843-B7BF-90406CE47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Ffrindiau</a:t>
            </a:r>
            <a:r>
              <a:rPr lang="en-GB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B5B13B1-3BCC-C048-AE22-CD2FB521B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4" descr="shutterstock_48199408">
            <a:extLst>
              <a:ext uri="{FF2B5EF4-FFF2-40B4-BE49-F238E27FC236}">
                <a16:creationId xmlns:a16="http://schemas.microsoft.com/office/drawing/2014/main" id="{6D8139A5-41C5-384D-BD22-E896E772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8138"/>
            <a:ext cx="8207375" cy="45577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BECD83-A4E2-0D4B-9F66-2BB27F604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Bechgyn gyda’i gilydd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500682C-0B5C-D54F-9A3E-F183C4DF0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4" descr="shutterstock_6178000">
            <a:extLst>
              <a:ext uri="{FF2B5EF4-FFF2-40B4-BE49-F238E27FC236}">
                <a16:creationId xmlns:a16="http://schemas.microsoft.com/office/drawing/2014/main" id="{193E7529-014A-D540-84EA-83A4F54E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751387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553C95A-307F-2245-B1DA-B47B45103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Cefnogwyr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B8DC0A7-D596-C446-B6A1-A2314F002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4" descr="shutterstock_50048287">
            <a:extLst>
              <a:ext uri="{FF2B5EF4-FFF2-40B4-BE49-F238E27FC236}">
                <a16:creationId xmlns:a16="http://schemas.microsoft.com/office/drawing/2014/main" id="{0D673582-6C2B-CF43-B163-E1A0FF0D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89585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D1B5F4A-806B-DD4C-A1B9-BC7F89C96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7345363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Ieuenctid yn anghytuno</a:t>
            </a:r>
            <a:endParaRPr lang="en-GB"/>
          </a:p>
        </p:txBody>
      </p:sp>
      <p:pic>
        <p:nvPicPr>
          <p:cNvPr id="15363" name="Picture 4" descr="shutterstock_35037478">
            <a:extLst>
              <a:ext uri="{FF2B5EF4-FFF2-40B4-BE49-F238E27FC236}">
                <a16:creationId xmlns:a16="http://schemas.microsoft.com/office/drawing/2014/main" id="{3E44332E-1C6E-A54F-A573-03497D2D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200900" cy="445611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F8669600-94DA-B94F-BFEB-A44163FDF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69237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Heddlu mewn gwisg terfysg</a:t>
            </a:r>
            <a:r>
              <a:rPr lang="en-GB"/>
              <a:t> </a:t>
            </a:r>
          </a:p>
        </p:txBody>
      </p:sp>
      <p:pic>
        <p:nvPicPr>
          <p:cNvPr id="4099" name="Picture 4" descr="shutterstock_59955592">
            <a:extLst>
              <a:ext uri="{FF2B5EF4-FFF2-40B4-BE49-F238E27FC236}">
                <a16:creationId xmlns:a16="http://schemas.microsoft.com/office/drawing/2014/main" id="{DBC5F6EB-9519-324E-85BA-818C0501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704137" cy="47529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778A2C9-CE9B-F649-BF6C-B67D62A8E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64500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Henoed</a:t>
            </a:r>
          </a:p>
        </p:txBody>
      </p:sp>
      <p:pic>
        <p:nvPicPr>
          <p:cNvPr id="5123" name="Picture 4" descr="shutterstock_2407825">
            <a:extLst>
              <a:ext uri="{FF2B5EF4-FFF2-40B4-BE49-F238E27FC236}">
                <a16:creationId xmlns:a16="http://schemas.microsoft.com/office/drawing/2014/main" id="{0A94F6E0-EB60-1D4A-B328-C423EB8E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848600" cy="446405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05249E24-B76E-E24C-BD67-4EEC6AB542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4038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44F8103-5974-9B49-BD7F-56BFC09FAC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333375"/>
            <a:ext cx="2808288" cy="1657350"/>
          </a:xfrm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3600" b="1">
                <a:latin typeface="Comic Sans MS" pitchFamily="66" charset="0"/>
              </a:rPr>
              <a:t>Ieuenctid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3600" b="1">
                <a:latin typeface="Comic Sans MS" pitchFamily="66" charset="0"/>
              </a:rPr>
              <a:t>sy’n gwisgo h</a:t>
            </a:r>
            <a:r>
              <a:rPr lang="en-US" sz="3600" b="1">
                <a:latin typeface="Comic Sans MS" pitchFamily="66" charset="0"/>
              </a:rPr>
              <a:t>ŵdis</a:t>
            </a:r>
            <a:r>
              <a:rPr lang="en-GB" sz="3600" b="1">
                <a:latin typeface="Comic Sans MS" pitchFamily="66" charset="0"/>
              </a:rPr>
              <a:t>   </a:t>
            </a:r>
          </a:p>
        </p:txBody>
      </p:sp>
      <p:pic>
        <p:nvPicPr>
          <p:cNvPr id="6148" name="Picture 4" descr="shutterstock_8719171[1]">
            <a:extLst>
              <a:ext uri="{FF2B5EF4-FFF2-40B4-BE49-F238E27FC236}">
                <a16:creationId xmlns:a16="http://schemas.microsoft.com/office/drawing/2014/main" id="{0DA67AFF-5D4C-0440-9C04-22B08943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464050" cy="61198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A69EEC8-F228-5044-96D2-90E825720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Cefnogwyr chwaraeon</a:t>
            </a:r>
            <a:endParaRPr lang="en-GB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8FDBFD-05E4-274A-9FAA-9A0342C18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4" descr="shutterstock_6178462">
            <a:extLst>
              <a:ext uri="{FF2B5EF4-FFF2-40B4-BE49-F238E27FC236}">
                <a16:creationId xmlns:a16="http://schemas.microsoft.com/office/drawing/2014/main" id="{C43B93F5-1EFB-CB40-A175-F39DF59A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46405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15BCA5-4049-7A4A-9A00-A1FF8ACBD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Merched Mwslemaidd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21EF85E-255F-5A40-B9D1-46F9D83BE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6" name="Picture 4" descr="shutterstock_3631605">
            <a:extLst>
              <a:ext uri="{FF2B5EF4-FFF2-40B4-BE49-F238E27FC236}">
                <a16:creationId xmlns:a16="http://schemas.microsoft.com/office/drawing/2014/main" id="{A658E25E-C182-4843-AB50-059CF4ED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5370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25C2821-3485-4647-BA13-1DD83E6A5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Staff meddygol</a:t>
            </a: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352CAD8-8709-9145-BE6D-2C8FF7D8B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20" name="Picture 4" descr="shutterstock_60216589">
            <a:extLst>
              <a:ext uri="{FF2B5EF4-FFF2-40B4-BE49-F238E27FC236}">
                <a16:creationId xmlns:a16="http://schemas.microsoft.com/office/drawing/2014/main" id="{E2263537-2940-384F-9EEB-8349F9F5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6529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68C648BF-7B70-E648-AD33-A24BA5A97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4163" y="404813"/>
            <a:ext cx="3035300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Dawnswyr</a:t>
            </a:r>
          </a:p>
        </p:txBody>
      </p:sp>
      <p:pic>
        <p:nvPicPr>
          <p:cNvPr id="10243" name="Picture 4" descr="shutterstock_58545169">
            <a:extLst>
              <a:ext uri="{FF2B5EF4-FFF2-40B4-BE49-F238E27FC236}">
                <a16:creationId xmlns:a16="http://schemas.microsoft.com/office/drawing/2014/main" id="{A5932C52-FE15-DD40-AA6E-49C3AE6F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076700" cy="61198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094CC1-F74F-1C44-A072-629BD5BC3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Plant yn eu harddegau</a:t>
            </a:r>
            <a:endParaRPr lang="en-GB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72DB1E4-902D-7049-A68D-91F1B022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4" descr="shutterstock_12774142">
            <a:extLst>
              <a:ext uri="{FF2B5EF4-FFF2-40B4-BE49-F238E27FC236}">
                <a16:creationId xmlns:a16="http://schemas.microsoft.com/office/drawing/2014/main" id="{89098291-EA2A-5147-95B9-2959D04B9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5370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121</TotalTime>
  <Words>34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Calibri</vt:lpstr>
      <vt:lpstr>Comic Sans MS</vt:lpstr>
      <vt:lpstr>Ripple</vt:lpstr>
      <vt:lpstr>(2b) Diwilliant Gangiau</vt:lpstr>
      <vt:lpstr>Heddlu mewn gwisg terfysg </vt:lpstr>
      <vt:lpstr>Henoed</vt:lpstr>
      <vt:lpstr>PowerPoint Presentation</vt:lpstr>
      <vt:lpstr>Cefnogwyr chwaraeon</vt:lpstr>
      <vt:lpstr>Merched Mwslemaidd</vt:lpstr>
      <vt:lpstr>Staff meddygol</vt:lpstr>
      <vt:lpstr>Dawnswyr</vt:lpstr>
      <vt:lpstr>Plant yn eu harddegau</vt:lpstr>
      <vt:lpstr>Ffrindiau </vt:lpstr>
      <vt:lpstr>Bechgyn gyda’i gilydd</vt:lpstr>
      <vt:lpstr>Cefnogwyr </vt:lpstr>
      <vt:lpstr>Ieuenctid yn anghytuno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13</cp:revision>
  <dcterms:created xsi:type="dcterms:W3CDTF">2011-03-29T11:54:53Z</dcterms:created>
  <dcterms:modified xsi:type="dcterms:W3CDTF">2022-03-03T00:01:02Z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647d3801-a4b1-4ab8-88eb-5c72b6f0a401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