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264" r:id="rId4"/>
    <p:sldId id="265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0FA34A9-C988-3141-A210-FD8013BEC3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0CF6A2-F9E3-8047-A1C1-94B932BD95B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AE4B506-8EBB-DD43-9CBA-5B54630DB2FD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A7E9F88-4ABE-D54D-88FE-F4D4940E208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E706164-E947-424B-8D95-A174EB025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BD32B-0E65-8843-840B-7906B59FEF5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7BCBE-9A40-8D48-81D3-9B9A8DD7FB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61DD75-C2A4-224B-B617-380DF49305D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AA675C52-6E78-724F-A5F2-54B2C85696B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E7E09BAB-C8A2-3A4F-B924-515D55E427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4CEFCA36-8FD8-9849-B60C-C271BE2A34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F9521F8-F6D2-EE49-B83A-6699F6E6B0A5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EBCA0FB0-C0BC-E74F-990A-5BFF2F512A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97A8C84C-2F3A-0A4C-8636-E889CFD294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7CA37E94-CABB-BC48-B2E1-B72675B9CB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BBC009C-5BC9-044E-9334-5885D8AEA86A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7B2E4E84-D531-2344-8350-2DA9F275A4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18048B34-E4DF-F54D-827F-623DC41D8F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853C08A8-3BBA-E048-8AC2-38BC9CE66D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CD5DC8-67E3-C74C-84DC-A944D29412C3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66F3EF53-AD5F-294F-9B43-2C1DC0D108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F1C296F9-DB66-CE4C-8E34-5D594B71DC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94D78AF7-74AA-5C4D-93BA-1897A25EA2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2313368-8252-914D-B003-5469D780D747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77F97D7F-0080-F34D-A68F-A4E7387C79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1B24CA62-7245-0748-9BE8-86FE30A5AC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7D3DB797-9C8A-6A42-9C62-02F47041B3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2880AB6-A274-A743-94BD-3F55E6741DCF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70848E49-2CCF-6E40-9C5A-B5349CAC7D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B5DD0D5B-8A4F-D84B-AB91-4D698A1BFA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43119215-6104-054F-A9B5-29B70FEB9F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6FB63B5-D375-FC40-9262-5CC0402C39E9}" type="slidenum">
              <a:rPr lang="en-GB" altLang="en-US"/>
              <a:pPr eaLnBrk="1" hangingPunct="1"/>
              <a:t>14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EC17DE30-0D41-5142-9BA9-3B1CAE424F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14910C40-0448-AE4A-BE5C-BFF719AE83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5A32BF0C-B34B-0043-8FDE-C20D88086E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E2D5FEA-DCD0-4D40-96D9-1454B9510A6F}" type="slidenum">
              <a:rPr lang="en-GB" altLang="en-US"/>
              <a:pPr eaLnBrk="1" hangingPunct="1"/>
              <a:t>15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3132E8A6-DE38-404E-B7A5-832991D2F4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A09FC526-2469-4447-896E-4886444FF1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595145A8-3DF3-5D48-86DC-A74E9F585E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31EC988-7479-494C-9904-4D784F80829C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BEA91D33-F2AE-9D49-AB75-861300B67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DADDD735-665D-274F-926B-87725C63BD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06C8C5C7-1123-AB44-B5FB-48DE6E7CA5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85D05D-F802-0949-800B-8469080E2281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E4E11F68-0A0A-3F48-828C-5985852413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17759C78-A292-1E46-BF98-01C11FF465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852B0F5F-0781-564E-A9B0-8DEF6808F0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F42285A-5D3B-7A43-A143-A70D65C89017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5F3450C0-E9B8-B648-A76E-EBD8CD3A9C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7D8EB5D9-6171-534B-98EF-A4B4975E92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F449B9D7-C10E-2340-9C74-46269A144D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1B6453-4683-744C-A0D1-0A6212C526D2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159B3A58-7C6F-C343-A572-ABB2133252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C5AC139B-DFCA-A846-BF0D-C01E0707D0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DA4500EB-D54E-1A42-87A5-B98A8E4950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FCAFA8-8055-A045-96DF-243139410D43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74C35092-1FE3-1F43-A085-3D11723706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196C0317-B4FF-174D-8162-A84BAC451D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134CB461-BD4D-1E49-9FDA-B3EC22DC06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AF91420-F530-8F44-8A43-349887CF604A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DCEDD6C9-4C6F-4644-8108-5C962696D1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F4AB15C7-069A-1E4E-B792-5476257441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363F4816-5703-F74B-80D5-810B00B30F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6B444A3-0120-4B43-930D-402DCF28B12F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F1F42B6C-0518-B746-A53E-5421297ECA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2FF5C2C5-C006-4641-A0A3-745D4E4B43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EC0391FA-1D4B-0943-B9B3-527A242D40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C7C0F7A-F91A-3547-8340-2B91C26ED8FD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23F2910-5DF5-F94E-A7C1-F5EA6100801D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00C3A198-A15C-8140-AA99-E64E66C9E76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F619FECC-FE56-0749-BFB9-76AE292011C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>
                <a:extLst>
                  <a:ext uri="{FF2B5EF4-FFF2-40B4-BE49-F238E27FC236}">
                    <a16:creationId xmlns:a16="http://schemas.microsoft.com/office/drawing/2014/main" id="{F808A24B-93E0-014F-A392-DC1E19DDE5A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58" name="Oval 6">
                <a:extLst>
                  <a:ext uri="{FF2B5EF4-FFF2-40B4-BE49-F238E27FC236}">
                    <a16:creationId xmlns:a16="http://schemas.microsoft.com/office/drawing/2014/main" id="{20856775-785B-7542-9C6E-24D9C81B382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59" name="Oval 7">
                <a:extLst>
                  <a:ext uri="{FF2B5EF4-FFF2-40B4-BE49-F238E27FC236}">
                    <a16:creationId xmlns:a16="http://schemas.microsoft.com/office/drawing/2014/main" id="{853BFB56-7C7B-064D-A80A-75867C8BA8B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60" name="Oval 8">
                <a:extLst>
                  <a:ext uri="{FF2B5EF4-FFF2-40B4-BE49-F238E27FC236}">
                    <a16:creationId xmlns:a16="http://schemas.microsoft.com/office/drawing/2014/main" id="{677F4627-851F-F44B-BB31-2E7703942BF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61" name="Oval 9">
                <a:extLst>
                  <a:ext uri="{FF2B5EF4-FFF2-40B4-BE49-F238E27FC236}">
                    <a16:creationId xmlns:a16="http://schemas.microsoft.com/office/drawing/2014/main" id="{3F455ABE-7D78-3B4A-A29A-787DE195104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62" name="Freeform 10">
                <a:extLst>
                  <a:ext uri="{FF2B5EF4-FFF2-40B4-BE49-F238E27FC236}">
                    <a16:creationId xmlns:a16="http://schemas.microsoft.com/office/drawing/2014/main" id="{9383C228-6C5C-584D-A5B1-60F4CFB2BBD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63" name="Freeform 11">
                <a:extLst>
                  <a:ext uri="{FF2B5EF4-FFF2-40B4-BE49-F238E27FC236}">
                    <a16:creationId xmlns:a16="http://schemas.microsoft.com/office/drawing/2014/main" id="{51291CF9-B25C-5E46-B19D-E1DDC37DE45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64" name="Freeform 12">
                <a:extLst>
                  <a:ext uri="{FF2B5EF4-FFF2-40B4-BE49-F238E27FC236}">
                    <a16:creationId xmlns:a16="http://schemas.microsoft.com/office/drawing/2014/main" id="{09EDB937-D93E-B94B-9044-DBEF4FF8A7D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65" name="Freeform 13">
                <a:extLst>
                  <a:ext uri="{FF2B5EF4-FFF2-40B4-BE49-F238E27FC236}">
                    <a16:creationId xmlns:a16="http://schemas.microsoft.com/office/drawing/2014/main" id="{077247DE-C676-274C-84D5-588D748C6E3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66" name="Freeform 14">
                <a:extLst>
                  <a:ext uri="{FF2B5EF4-FFF2-40B4-BE49-F238E27FC236}">
                    <a16:creationId xmlns:a16="http://schemas.microsoft.com/office/drawing/2014/main" id="{17F23CF1-93B2-564A-9F08-6C0C8F67A4F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67" name="Oval 15">
                <a:extLst>
                  <a:ext uri="{FF2B5EF4-FFF2-40B4-BE49-F238E27FC236}">
                    <a16:creationId xmlns:a16="http://schemas.microsoft.com/office/drawing/2014/main" id="{4CDB3468-9B9C-F245-84BF-CF0CE3B8CB7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" name="Group 16">
              <a:extLst>
                <a:ext uri="{FF2B5EF4-FFF2-40B4-BE49-F238E27FC236}">
                  <a16:creationId xmlns:a16="http://schemas.microsoft.com/office/drawing/2014/main" id="{37B04362-C1E4-9042-BECC-C991903D665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>
                <a:extLst>
                  <a:ext uri="{FF2B5EF4-FFF2-40B4-BE49-F238E27FC236}">
                    <a16:creationId xmlns:a16="http://schemas.microsoft.com/office/drawing/2014/main" id="{F238B612-D011-8C41-908D-B467FA2390E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0" name="Oval 18">
                <a:extLst>
                  <a:ext uri="{FF2B5EF4-FFF2-40B4-BE49-F238E27FC236}">
                    <a16:creationId xmlns:a16="http://schemas.microsoft.com/office/drawing/2014/main" id="{89671F2E-EA3E-2C4A-B346-5F5B8ADCF21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" name="Oval 19">
                <a:extLst>
                  <a:ext uri="{FF2B5EF4-FFF2-40B4-BE49-F238E27FC236}">
                    <a16:creationId xmlns:a16="http://schemas.microsoft.com/office/drawing/2014/main" id="{AE3D0FE3-5BC5-C041-AB65-5F74EB3A7B7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" name="Oval 20">
                <a:extLst>
                  <a:ext uri="{FF2B5EF4-FFF2-40B4-BE49-F238E27FC236}">
                    <a16:creationId xmlns:a16="http://schemas.microsoft.com/office/drawing/2014/main" id="{440EC39E-406B-3042-913B-36177B98C04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3" name="Oval 21">
                <a:extLst>
                  <a:ext uri="{FF2B5EF4-FFF2-40B4-BE49-F238E27FC236}">
                    <a16:creationId xmlns:a16="http://schemas.microsoft.com/office/drawing/2014/main" id="{5FECCFAA-45CF-F649-ADE3-E84A86F12B5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4" name="Oval 22">
                <a:extLst>
                  <a:ext uri="{FF2B5EF4-FFF2-40B4-BE49-F238E27FC236}">
                    <a16:creationId xmlns:a16="http://schemas.microsoft.com/office/drawing/2014/main" id="{F9E081B3-DA97-984F-8628-B835EDCE668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5" name="Oval 23">
                <a:extLst>
                  <a:ext uri="{FF2B5EF4-FFF2-40B4-BE49-F238E27FC236}">
                    <a16:creationId xmlns:a16="http://schemas.microsoft.com/office/drawing/2014/main" id="{12BA5B43-86C3-494C-AADC-815C191F69D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6" name="Oval 24">
                <a:extLst>
                  <a:ext uri="{FF2B5EF4-FFF2-40B4-BE49-F238E27FC236}">
                    <a16:creationId xmlns:a16="http://schemas.microsoft.com/office/drawing/2014/main" id="{8C0D47E2-18FC-314E-B90A-47AD58ECE53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7" name="Freeform 25">
                <a:extLst>
                  <a:ext uri="{FF2B5EF4-FFF2-40B4-BE49-F238E27FC236}">
                    <a16:creationId xmlns:a16="http://schemas.microsoft.com/office/drawing/2014/main" id="{95D648A3-1DEC-414B-BF19-9A3B1D2126D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8" name="Freeform 26">
                <a:extLst>
                  <a:ext uri="{FF2B5EF4-FFF2-40B4-BE49-F238E27FC236}">
                    <a16:creationId xmlns:a16="http://schemas.microsoft.com/office/drawing/2014/main" id="{118E65E2-5D6D-2B49-8B0C-6833591255D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9" name="Freeform 27">
                <a:extLst>
                  <a:ext uri="{FF2B5EF4-FFF2-40B4-BE49-F238E27FC236}">
                    <a16:creationId xmlns:a16="http://schemas.microsoft.com/office/drawing/2014/main" id="{203A38CE-F379-0849-A6E0-B47FB68DC3D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50" name="Freeform 28">
                <a:extLst>
                  <a:ext uri="{FF2B5EF4-FFF2-40B4-BE49-F238E27FC236}">
                    <a16:creationId xmlns:a16="http://schemas.microsoft.com/office/drawing/2014/main" id="{AB40995E-042D-4B4D-8CCC-A8103E8CAE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51" name="Freeform 29">
                <a:extLst>
                  <a:ext uri="{FF2B5EF4-FFF2-40B4-BE49-F238E27FC236}">
                    <a16:creationId xmlns:a16="http://schemas.microsoft.com/office/drawing/2014/main" id="{224DD837-7F36-EF44-BCA9-1A1E698B666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52" name="Freeform 30">
                <a:extLst>
                  <a:ext uri="{FF2B5EF4-FFF2-40B4-BE49-F238E27FC236}">
                    <a16:creationId xmlns:a16="http://schemas.microsoft.com/office/drawing/2014/main" id="{05C926B0-E04C-A24B-BBF3-B5A37C487EE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53" name="Freeform 31">
                <a:extLst>
                  <a:ext uri="{FF2B5EF4-FFF2-40B4-BE49-F238E27FC236}">
                    <a16:creationId xmlns:a16="http://schemas.microsoft.com/office/drawing/2014/main" id="{E28F26BF-80D2-4E4C-804C-7F7690D2FF2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54" name="Freeform 32">
                <a:extLst>
                  <a:ext uri="{FF2B5EF4-FFF2-40B4-BE49-F238E27FC236}">
                    <a16:creationId xmlns:a16="http://schemas.microsoft.com/office/drawing/2014/main" id="{22141AC3-98DA-F04C-AFD5-E7C9B376D3F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55" name="Freeform 33">
                <a:extLst>
                  <a:ext uri="{FF2B5EF4-FFF2-40B4-BE49-F238E27FC236}">
                    <a16:creationId xmlns:a16="http://schemas.microsoft.com/office/drawing/2014/main" id="{528D5F5C-9346-9D4F-A09A-9B0CF873335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56" name="Freeform 34">
                <a:extLst>
                  <a:ext uri="{FF2B5EF4-FFF2-40B4-BE49-F238E27FC236}">
                    <a16:creationId xmlns:a16="http://schemas.microsoft.com/office/drawing/2014/main" id="{E1C5FDC9-A168-F749-A634-DA4273AD5E6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" name="Group 35">
              <a:extLst>
                <a:ext uri="{FF2B5EF4-FFF2-40B4-BE49-F238E27FC236}">
                  <a16:creationId xmlns:a16="http://schemas.microsoft.com/office/drawing/2014/main" id="{B440A16D-6B1D-6F40-A41E-568A9A2D8C5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>
                <a:extLst>
                  <a:ext uri="{FF2B5EF4-FFF2-40B4-BE49-F238E27FC236}">
                    <a16:creationId xmlns:a16="http://schemas.microsoft.com/office/drawing/2014/main" id="{71B999DA-2CBD-8442-A7F8-80B564764745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23" name="Freeform 37">
                <a:extLst>
                  <a:ext uri="{FF2B5EF4-FFF2-40B4-BE49-F238E27FC236}">
                    <a16:creationId xmlns:a16="http://schemas.microsoft.com/office/drawing/2014/main" id="{5EE55247-1224-9349-826F-B6344416DC9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24" name="Freeform 38">
                <a:extLst>
                  <a:ext uri="{FF2B5EF4-FFF2-40B4-BE49-F238E27FC236}">
                    <a16:creationId xmlns:a16="http://schemas.microsoft.com/office/drawing/2014/main" id="{2E882D4E-44D9-784A-AC55-AE384409985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25" name="Freeform 39">
                <a:extLst>
                  <a:ext uri="{FF2B5EF4-FFF2-40B4-BE49-F238E27FC236}">
                    <a16:creationId xmlns:a16="http://schemas.microsoft.com/office/drawing/2014/main" id="{4B5B0A02-881D-A44D-A433-F351E234EBB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26" name="Freeform 40">
                <a:extLst>
                  <a:ext uri="{FF2B5EF4-FFF2-40B4-BE49-F238E27FC236}">
                    <a16:creationId xmlns:a16="http://schemas.microsoft.com/office/drawing/2014/main" id="{85F776E9-40F3-0543-8CB9-ECF2FA1FBE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" name="Freeform 41">
                <a:extLst>
                  <a:ext uri="{FF2B5EF4-FFF2-40B4-BE49-F238E27FC236}">
                    <a16:creationId xmlns:a16="http://schemas.microsoft.com/office/drawing/2014/main" id="{4A1015CC-15EF-DD49-A70F-ACEDC87AA18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28" name="Freeform 42">
                <a:extLst>
                  <a:ext uri="{FF2B5EF4-FFF2-40B4-BE49-F238E27FC236}">
                    <a16:creationId xmlns:a16="http://schemas.microsoft.com/office/drawing/2014/main" id="{DFBDB105-03F8-A345-BA38-9B2AF24FBA9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29" name="Freeform 43">
                <a:extLst>
                  <a:ext uri="{FF2B5EF4-FFF2-40B4-BE49-F238E27FC236}">
                    <a16:creationId xmlns:a16="http://schemas.microsoft.com/office/drawing/2014/main" id="{0A63AD5E-7E37-D446-A8B2-D190422AFD3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30" name="Freeform 44">
                <a:extLst>
                  <a:ext uri="{FF2B5EF4-FFF2-40B4-BE49-F238E27FC236}">
                    <a16:creationId xmlns:a16="http://schemas.microsoft.com/office/drawing/2014/main" id="{677DBF59-E19B-FD4F-9EB6-AB3340A602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31" name="Freeform 45">
                <a:extLst>
                  <a:ext uri="{FF2B5EF4-FFF2-40B4-BE49-F238E27FC236}">
                    <a16:creationId xmlns:a16="http://schemas.microsoft.com/office/drawing/2014/main" id="{2FDB31E9-ED76-A947-ACC4-F4A47230BCC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32" name="Freeform 46">
                <a:extLst>
                  <a:ext uri="{FF2B5EF4-FFF2-40B4-BE49-F238E27FC236}">
                    <a16:creationId xmlns:a16="http://schemas.microsoft.com/office/drawing/2014/main" id="{0DFCC4BA-6447-C247-B299-62E116BC912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33" name="Oval 47">
                <a:extLst>
                  <a:ext uri="{FF2B5EF4-FFF2-40B4-BE49-F238E27FC236}">
                    <a16:creationId xmlns:a16="http://schemas.microsoft.com/office/drawing/2014/main" id="{AE46F4B0-90BA-0D4A-B415-AFAF3547549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34" name="Oval 48">
                <a:extLst>
                  <a:ext uri="{FF2B5EF4-FFF2-40B4-BE49-F238E27FC236}">
                    <a16:creationId xmlns:a16="http://schemas.microsoft.com/office/drawing/2014/main" id="{C968A19E-4C3B-974C-9A57-45411AA0FC9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35" name="Oval 49">
                <a:extLst>
                  <a:ext uri="{FF2B5EF4-FFF2-40B4-BE49-F238E27FC236}">
                    <a16:creationId xmlns:a16="http://schemas.microsoft.com/office/drawing/2014/main" id="{90188551-1990-994C-9EBE-5C201C75833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36" name="Oval 50">
                <a:extLst>
                  <a:ext uri="{FF2B5EF4-FFF2-40B4-BE49-F238E27FC236}">
                    <a16:creationId xmlns:a16="http://schemas.microsoft.com/office/drawing/2014/main" id="{B3D5DDD9-3FDE-184B-A9C9-736AFC2C5A9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37" name="Oval 51">
                <a:extLst>
                  <a:ext uri="{FF2B5EF4-FFF2-40B4-BE49-F238E27FC236}">
                    <a16:creationId xmlns:a16="http://schemas.microsoft.com/office/drawing/2014/main" id="{28A330A5-604B-A44D-9B01-0D2784C5A4F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" name="Oval 52">
                <a:extLst>
                  <a:ext uri="{FF2B5EF4-FFF2-40B4-BE49-F238E27FC236}">
                    <a16:creationId xmlns:a16="http://schemas.microsoft.com/office/drawing/2014/main" id="{71C4B4F2-BFAC-9749-AC57-8B3865819B7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9" name="Group 53">
              <a:extLst>
                <a:ext uri="{FF2B5EF4-FFF2-40B4-BE49-F238E27FC236}">
                  <a16:creationId xmlns:a16="http://schemas.microsoft.com/office/drawing/2014/main" id="{070808C0-C418-8A4A-98A6-119DC6CBDF6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>
                <a:extLst>
                  <a:ext uri="{FF2B5EF4-FFF2-40B4-BE49-F238E27FC236}">
                    <a16:creationId xmlns:a16="http://schemas.microsoft.com/office/drawing/2014/main" id="{94709055-F118-D04F-845A-C4E48C899D2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" name="Freeform 55">
                <a:extLst>
                  <a:ext uri="{FF2B5EF4-FFF2-40B4-BE49-F238E27FC236}">
                    <a16:creationId xmlns:a16="http://schemas.microsoft.com/office/drawing/2014/main" id="{FD4DA944-0B17-E14D-B25D-7738ACE283B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2" name="Freeform 56">
                <a:extLst>
                  <a:ext uri="{FF2B5EF4-FFF2-40B4-BE49-F238E27FC236}">
                    <a16:creationId xmlns:a16="http://schemas.microsoft.com/office/drawing/2014/main" id="{4B25601B-744C-4744-86ED-A11BAC82FC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" name="Freeform 57">
                <a:extLst>
                  <a:ext uri="{FF2B5EF4-FFF2-40B4-BE49-F238E27FC236}">
                    <a16:creationId xmlns:a16="http://schemas.microsoft.com/office/drawing/2014/main" id="{62C35041-26D7-2B42-906F-4DBAB0895CF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" name="Freeform 58">
                <a:extLst>
                  <a:ext uri="{FF2B5EF4-FFF2-40B4-BE49-F238E27FC236}">
                    <a16:creationId xmlns:a16="http://schemas.microsoft.com/office/drawing/2014/main" id="{9E7AAFD5-5575-CC45-AB63-917D3B0CC44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5" name="Freeform 59">
                <a:extLst>
                  <a:ext uri="{FF2B5EF4-FFF2-40B4-BE49-F238E27FC236}">
                    <a16:creationId xmlns:a16="http://schemas.microsoft.com/office/drawing/2014/main" id="{150720F6-4B77-3A4E-A8C3-8138A6EF9DC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" name="Freeform 60">
                <a:extLst>
                  <a:ext uri="{FF2B5EF4-FFF2-40B4-BE49-F238E27FC236}">
                    <a16:creationId xmlns:a16="http://schemas.microsoft.com/office/drawing/2014/main" id="{73542D83-A04E-634A-B2B2-B59679A3B0C0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7" name="Group 61">
                <a:extLst>
                  <a:ext uri="{FF2B5EF4-FFF2-40B4-BE49-F238E27FC236}">
                    <a16:creationId xmlns:a16="http://schemas.microsoft.com/office/drawing/2014/main" id="{509F8CFE-52DD-D84C-9BD2-115B05BED1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>
                  <a:extLst>
                    <a:ext uri="{FF2B5EF4-FFF2-40B4-BE49-F238E27FC236}">
                      <a16:creationId xmlns:a16="http://schemas.microsoft.com/office/drawing/2014/main" id="{3C9B749B-65AD-4748-B510-B594D14F3FC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" name="Oval 63">
                  <a:extLst>
                    <a:ext uri="{FF2B5EF4-FFF2-40B4-BE49-F238E27FC236}">
                      <a16:creationId xmlns:a16="http://schemas.microsoft.com/office/drawing/2014/main" id="{B83450E7-6052-F24E-ACE0-4062B2380B70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" name="Oval 64">
                  <a:extLst>
                    <a:ext uri="{FF2B5EF4-FFF2-40B4-BE49-F238E27FC236}">
                      <a16:creationId xmlns:a16="http://schemas.microsoft.com/office/drawing/2014/main" id="{70A01ECE-5285-BF49-8A75-130C4C11387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1" name="Oval 65">
                  <a:extLst>
                    <a:ext uri="{FF2B5EF4-FFF2-40B4-BE49-F238E27FC236}">
                      <a16:creationId xmlns:a16="http://schemas.microsoft.com/office/drawing/2014/main" id="{C6F3A20B-E593-3B4C-8B7F-936E4F34C4C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cs typeface="Arial" charset="0"/>
                  </a:endParaRPr>
                </a:p>
              </p:txBody>
            </p:sp>
          </p:grpSp>
        </p:grpSp>
      </p:grpSp>
      <p:sp>
        <p:nvSpPr>
          <p:cNvPr id="51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8" name="Rectangle 68">
            <a:extLst>
              <a:ext uri="{FF2B5EF4-FFF2-40B4-BE49-F238E27FC236}">
                <a16:creationId xmlns:a16="http://schemas.microsoft.com/office/drawing/2014/main" id="{FE73BCFA-6359-CD47-A326-2218DB42FA4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FB31807A-C262-AF45-93E9-90DAE1707B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C5A02EBD-B9C0-FE4E-BBBF-2AE5174B64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762544B-6B18-984D-B815-41805624BA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78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870AF29B-BDB0-0444-817A-8660F5453C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127B08FC-1DF0-FD48-91C3-3C1CE1FFA8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119B0FBF-9B5B-854C-BA70-807D3EA093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8EBADD-2DBF-7E48-AAC5-A362B9A981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273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C94FEDC2-07DD-7645-BED5-C431F71E1C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8563D751-D804-FC40-B1FC-EE137AAFA8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AD0144D6-CEFF-9C42-9D6C-0A5C57D15A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AB469D-DCAB-EE43-B444-70E86FDE60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752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390199C6-C38C-E142-BE08-6D62995AE9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5B0DCC99-BBF3-5843-8446-E82619BBF3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01D37D01-96BA-9042-8947-3411A9D80B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74E88-57BA-744D-82A7-E3F937FF23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405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DD15A707-A28B-7C46-8460-9B42845638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C00DDB49-7145-E846-9C2B-9DEE231971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AE08A1E7-141A-1F4C-AF0A-EA3B96EDAD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6A462E-71BF-034E-A2AD-B29D172CAF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857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52A2401D-6C48-AA4A-A4F4-0CF4663CFB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7B0D9130-DF37-C54C-8DD7-886E6A5979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34A3A8E0-19A9-7148-87EC-1186ABC322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6BA4C5-2855-B141-AECF-5CE15329BD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549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912FDC20-D13D-2C4E-9629-980A8A18FA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0">
            <a:extLst>
              <a:ext uri="{FF2B5EF4-FFF2-40B4-BE49-F238E27FC236}">
                <a16:creationId xmlns:a16="http://schemas.microsoft.com/office/drawing/2014/main" id="{E02808B4-3161-1244-8A9C-5B35B2A325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1">
            <a:extLst>
              <a:ext uri="{FF2B5EF4-FFF2-40B4-BE49-F238E27FC236}">
                <a16:creationId xmlns:a16="http://schemas.microsoft.com/office/drawing/2014/main" id="{96B616B8-617D-464A-BF17-690579156F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72318F-C528-A143-A0D3-58446E87E1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86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CD929DE5-D0D5-A040-9151-7FBAC591D9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EC138526-6982-C94A-B62F-3C77DC7717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86B8EB26-D453-6C42-91D7-2A9EFCE4F2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434ACE-AC89-224E-9237-59152FF736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431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>
            <a:extLst>
              <a:ext uri="{FF2B5EF4-FFF2-40B4-BE49-F238E27FC236}">
                <a16:creationId xmlns:a16="http://schemas.microsoft.com/office/drawing/2014/main" id="{E928B2CB-F5F3-C849-AE72-41920022CC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70">
            <a:extLst>
              <a:ext uri="{FF2B5EF4-FFF2-40B4-BE49-F238E27FC236}">
                <a16:creationId xmlns:a16="http://schemas.microsoft.com/office/drawing/2014/main" id="{87520547-0979-2346-A00E-243BE92F5E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1">
            <a:extLst>
              <a:ext uri="{FF2B5EF4-FFF2-40B4-BE49-F238E27FC236}">
                <a16:creationId xmlns:a16="http://schemas.microsoft.com/office/drawing/2014/main" id="{DE35D19E-FAD0-7843-9E47-92D3DE224F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FDD540-35CA-4346-8FF0-97EE439B7F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017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7D5F0716-3F6D-E546-86DE-59101A0AA1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BC5F7DF6-986D-4448-B6B0-D07787BE68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8CB55E0D-273D-9F4D-A2A0-1160A71EF3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91486-0F21-1846-B057-6EEE636FD0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53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69CBCF3B-F2EE-E047-B011-5CC2B89524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81D2FA12-75F7-E34F-8982-7169689ECF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DB5DD0F4-BFEB-2447-AD0F-472A61D8D9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DE9A6-ADDC-494A-8D21-DB7E602C77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807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>
            <a:extLst>
              <a:ext uri="{FF2B5EF4-FFF2-40B4-BE49-F238E27FC236}">
                <a16:creationId xmlns:a16="http://schemas.microsoft.com/office/drawing/2014/main" id="{A33A0B45-3F9A-CB4E-B596-05E680857849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EA807538-CE8D-3146-86D9-82F43B9168D3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D38EC8C8-1E0A-394E-BD5A-048A0C97BF4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CA633B4C-4316-0642-AD4F-783DCFBBC70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02" name="Oval 6">
                <a:extLst>
                  <a:ext uri="{FF2B5EF4-FFF2-40B4-BE49-F238E27FC236}">
                    <a16:creationId xmlns:a16="http://schemas.microsoft.com/office/drawing/2014/main" id="{A5F71B85-2DAB-5549-881D-00399330D7E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3" name="Oval 7">
                <a:extLst>
                  <a:ext uri="{FF2B5EF4-FFF2-40B4-BE49-F238E27FC236}">
                    <a16:creationId xmlns:a16="http://schemas.microsoft.com/office/drawing/2014/main" id="{4FBFCFFB-3672-5940-8BDA-396C8E2F8F3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4" name="Oval 8">
                <a:extLst>
                  <a:ext uri="{FF2B5EF4-FFF2-40B4-BE49-F238E27FC236}">
                    <a16:creationId xmlns:a16="http://schemas.microsoft.com/office/drawing/2014/main" id="{08CCD6DE-E8F8-1A46-8A72-919ED80DE3E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5" name="Oval 9">
                <a:extLst>
                  <a:ext uri="{FF2B5EF4-FFF2-40B4-BE49-F238E27FC236}">
                    <a16:creationId xmlns:a16="http://schemas.microsoft.com/office/drawing/2014/main" id="{B55CC2D2-4676-9041-8A67-4F6837D007C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6" name="Oval 10">
                <a:extLst>
                  <a:ext uri="{FF2B5EF4-FFF2-40B4-BE49-F238E27FC236}">
                    <a16:creationId xmlns:a16="http://schemas.microsoft.com/office/drawing/2014/main" id="{FDA50C59-F634-C94C-B1E2-C2F540D11FF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7" name="Freeform 11">
                <a:extLst>
                  <a:ext uri="{FF2B5EF4-FFF2-40B4-BE49-F238E27FC236}">
                    <a16:creationId xmlns:a16="http://schemas.microsoft.com/office/drawing/2014/main" id="{D9EDA379-088E-3147-9E37-B9ACD4B09ED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8" name="Freeform 12">
                <a:extLst>
                  <a:ext uri="{FF2B5EF4-FFF2-40B4-BE49-F238E27FC236}">
                    <a16:creationId xmlns:a16="http://schemas.microsoft.com/office/drawing/2014/main" id="{799D1AC1-A073-6740-8643-05B9F8C2B0D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09" name="Freeform 13">
                <a:extLst>
                  <a:ext uri="{FF2B5EF4-FFF2-40B4-BE49-F238E27FC236}">
                    <a16:creationId xmlns:a16="http://schemas.microsoft.com/office/drawing/2014/main" id="{7B845347-69D9-644A-A25B-28B1ACB13B1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0" name="Freeform 14">
                <a:extLst>
                  <a:ext uri="{FF2B5EF4-FFF2-40B4-BE49-F238E27FC236}">
                    <a16:creationId xmlns:a16="http://schemas.microsoft.com/office/drawing/2014/main" id="{EB761BB6-D92A-AA4B-B1A5-125BA796044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1" name="Freeform 15">
                <a:extLst>
                  <a:ext uri="{FF2B5EF4-FFF2-40B4-BE49-F238E27FC236}">
                    <a16:creationId xmlns:a16="http://schemas.microsoft.com/office/drawing/2014/main" id="{946C8360-ADD6-4642-B08C-9BF85935606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2" name="Oval 16">
                <a:extLst>
                  <a:ext uri="{FF2B5EF4-FFF2-40B4-BE49-F238E27FC236}">
                    <a16:creationId xmlns:a16="http://schemas.microsoft.com/office/drawing/2014/main" id="{70A4E288-D2F6-BB44-AB98-7278D320E56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35" name="Group 17">
              <a:extLst>
                <a:ext uri="{FF2B5EF4-FFF2-40B4-BE49-F238E27FC236}">
                  <a16:creationId xmlns:a16="http://schemas.microsoft.com/office/drawing/2014/main" id="{618E8826-9D18-0748-90AF-AE8C92130B1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114" name="Oval 18">
                <a:extLst>
                  <a:ext uri="{FF2B5EF4-FFF2-40B4-BE49-F238E27FC236}">
                    <a16:creationId xmlns:a16="http://schemas.microsoft.com/office/drawing/2014/main" id="{089D4BDD-F89D-D140-9269-3A2A019DD12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5" name="Oval 19">
                <a:extLst>
                  <a:ext uri="{FF2B5EF4-FFF2-40B4-BE49-F238E27FC236}">
                    <a16:creationId xmlns:a16="http://schemas.microsoft.com/office/drawing/2014/main" id="{62768C36-C918-694B-B22B-951AFC105AD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6" name="Oval 20">
                <a:extLst>
                  <a:ext uri="{FF2B5EF4-FFF2-40B4-BE49-F238E27FC236}">
                    <a16:creationId xmlns:a16="http://schemas.microsoft.com/office/drawing/2014/main" id="{2421C908-A4DB-7D4A-A41A-1B62641DF01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7" name="Oval 21">
                <a:extLst>
                  <a:ext uri="{FF2B5EF4-FFF2-40B4-BE49-F238E27FC236}">
                    <a16:creationId xmlns:a16="http://schemas.microsoft.com/office/drawing/2014/main" id="{443E25AE-FE80-E743-8567-6E35C73D366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8" name="Oval 22">
                <a:extLst>
                  <a:ext uri="{FF2B5EF4-FFF2-40B4-BE49-F238E27FC236}">
                    <a16:creationId xmlns:a16="http://schemas.microsoft.com/office/drawing/2014/main" id="{60A8DB4E-0380-BA44-947F-D99339E3D55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9" name="Oval 23">
                <a:extLst>
                  <a:ext uri="{FF2B5EF4-FFF2-40B4-BE49-F238E27FC236}">
                    <a16:creationId xmlns:a16="http://schemas.microsoft.com/office/drawing/2014/main" id="{1C6B9631-37BB-1D49-A120-DA8CA0C2B1D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0" name="Oval 24">
                <a:extLst>
                  <a:ext uri="{FF2B5EF4-FFF2-40B4-BE49-F238E27FC236}">
                    <a16:creationId xmlns:a16="http://schemas.microsoft.com/office/drawing/2014/main" id="{864ED0BF-B6C9-5348-9F02-524A9C212F8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1" name="Oval 25">
                <a:extLst>
                  <a:ext uri="{FF2B5EF4-FFF2-40B4-BE49-F238E27FC236}">
                    <a16:creationId xmlns:a16="http://schemas.microsoft.com/office/drawing/2014/main" id="{A73C25C6-84CB-434A-975A-704F4440D16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2" name="Freeform 26">
                <a:extLst>
                  <a:ext uri="{FF2B5EF4-FFF2-40B4-BE49-F238E27FC236}">
                    <a16:creationId xmlns:a16="http://schemas.microsoft.com/office/drawing/2014/main" id="{ABE7A722-0379-B74E-B7E9-EC7B4788A6E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3" name="Freeform 27">
                <a:extLst>
                  <a:ext uri="{FF2B5EF4-FFF2-40B4-BE49-F238E27FC236}">
                    <a16:creationId xmlns:a16="http://schemas.microsoft.com/office/drawing/2014/main" id="{BE190311-875D-D74A-930A-052E53B851D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4" name="Freeform 28">
                <a:extLst>
                  <a:ext uri="{FF2B5EF4-FFF2-40B4-BE49-F238E27FC236}">
                    <a16:creationId xmlns:a16="http://schemas.microsoft.com/office/drawing/2014/main" id="{DAD9A3D8-D3B8-B641-AA50-938C005C6D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5" name="Freeform 29">
                <a:extLst>
                  <a:ext uri="{FF2B5EF4-FFF2-40B4-BE49-F238E27FC236}">
                    <a16:creationId xmlns:a16="http://schemas.microsoft.com/office/drawing/2014/main" id="{ACD4A364-9BB3-1B4A-91AA-1EED333683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6" name="Freeform 30">
                <a:extLst>
                  <a:ext uri="{FF2B5EF4-FFF2-40B4-BE49-F238E27FC236}">
                    <a16:creationId xmlns:a16="http://schemas.microsoft.com/office/drawing/2014/main" id="{68A13991-99B5-4240-A01F-2CDC591C15E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7" name="Freeform 31">
                <a:extLst>
                  <a:ext uri="{FF2B5EF4-FFF2-40B4-BE49-F238E27FC236}">
                    <a16:creationId xmlns:a16="http://schemas.microsoft.com/office/drawing/2014/main" id="{ED4E4878-B749-B441-834D-151A19C3F8D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8" name="Freeform 32">
                <a:extLst>
                  <a:ext uri="{FF2B5EF4-FFF2-40B4-BE49-F238E27FC236}">
                    <a16:creationId xmlns:a16="http://schemas.microsoft.com/office/drawing/2014/main" id="{7EF1B770-561F-3849-B12B-C09EA3355C6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29" name="Freeform 33">
                <a:extLst>
                  <a:ext uri="{FF2B5EF4-FFF2-40B4-BE49-F238E27FC236}">
                    <a16:creationId xmlns:a16="http://schemas.microsoft.com/office/drawing/2014/main" id="{3E37A478-AE77-5A4C-8D8F-9D12C659D0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0" name="Freeform 34">
                <a:extLst>
                  <a:ext uri="{FF2B5EF4-FFF2-40B4-BE49-F238E27FC236}">
                    <a16:creationId xmlns:a16="http://schemas.microsoft.com/office/drawing/2014/main" id="{4246820B-E919-FC48-AB47-0A304295A13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1" name="Freeform 35">
                <a:extLst>
                  <a:ext uri="{FF2B5EF4-FFF2-40B4-BE49-F238E27FC236}">
                    <a16:creationId xmlns:a16="http://schemas.microsoft.com/office/drawing/2014/main" id="{56619706-30A7-6440-AFAA-8CB22D01A1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36" name="Group 36">
              <a:extLst>
                <a:ext uri="{FF2B5EF4-FFF2-40B4-BE49-F238E27FC236}">
                  <a16:creationId xmlns:a16="http://schemas.microsoft.com/office/drawing/2014/main" id="{A82B8F2A-A90A-3246-86B9-E2F4BEBA2F2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133" name="Freeform 37">
                <a:extLst>
                  <a:ext uri="{FF2B5EF4-FFF2-40B4-BE49-F238E27FC236}">
                    <a16:creationId xmlns:a16="http://schemas.microsoft.com/office/drawing/2014/main" id="{D580C7DC-9942-5144-81B5-2AA31F1AD9B1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4" name="Freeform 38">
                <a:extLst>
                  <a:ext uri="{FF2B5EF4-FFF2-40B4-BE49-F238E27FC236}">
                    <a16:creationId xmlns:a16="http://schemas.microsoft.com/office/drawing/2014/main" id="{683E6F10-06A2-EF40-90DC-20C629AE974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5" name="Freeform 39">
                <a:extLst>
                  <a:ext uri="{FF2B5EF4-FFF2-40B4-BE49-F238E27FC236}">
                    <a16:creationId xmlns:a16="http://schemas.microsoft.com/office/drawing/2014/main" id="{CDE72BBC-BE52-C54B-8C9C-9EF09CD8A76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6" name="Freeform 40">
                <a:extLst>
                  <a:ext uri="{FF2B5EF4-FFF2-40B4-BE49-F238E27FC236}">
                    <a16:creationId xmlns:a16="http://schemas.microsoft.com/office/drawing/2014/main" id="{F6904668-BB61-384C-82B7-4765A713957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7" name="Freeform 41">
                <a:extLst>
                  <a:ext uri="{FF2B5EF4-FFF2-40B4-BE49-F238E27FC236}">
                    <a16:creationId xmlns:a16="http://schemas.microsoft.com/office/drawing/2014/main" id="{B0131870-1FB5-7C4A-9F89-FA302A1C337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8" name="Freeform 42">
                <a:extLst>
                  <a:ext uri="{FF2B5EF4-FFF2-40B4-BE49-F238E27FC236}">
                    <a16:creationId xmlns:a16="http://schemas.microsoft.com/office/drawing/2014/main" id="{69ABB18C-F5DC-1942-BA01-E612A67FA44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9" name="Freeform 43">
                <a:extLst>
                  <a:ext uri="{FF2B5EF4-FFF2-40B4-BE49-F238E27FC236}">
                    <a16:creationId xmlns:a16="http://schemas.microsoft.com/office/drawing/2014/main" id="{3571ED40-7452-B648-8FA3-771CDDDEE2E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0" name="Freeform 44">
                <a:extLst>
                  <a:ext uri="{FF2B5EF4-FFF2-40B4-BE49-F238E27FC236}">
                    <a16:creationId xmlns:a16="http://schemas.microsoft.com/office/drawing/2014/main" id="{DADCF6D4-0E6D-874E-A153-30BEF25BC9B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1" name="Freeform 45">
                <a:extLst>
                  <a:ext uri="{FF2B5EF4-FFF2-40B4-BE49-F238E27FC236}">
                    <a16:creationId xmlns:a16="http://schemas.microsoft.com/office/drawing/2014/main" id="{5CE52B57-78B5-4242-94ED-6CDD9169B72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2" name="Freeform 46">
                <a:extLst>
                  <a:ext uri="{FF2B5EF4-FFF2-40B4-BE49-F238E27FC236}">
                    <a16:creationId xmlns:a16="http://schemas.microsoft.com/office/drawing/2014/main" id="{20EC5DDA-4887-2746-B1F0-3A2E509D95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3" name="Freeform 47">
                <a:extLst>
                  <a:ext uri="{FF2B5EF4-FFF2-40B4-BE49-F238E27FC236}">
                    <a16:creationId xmlns:a16="http://schemas.microsoft.com/office/drawing/2014/main" id="{089644F3-B776-A744-A5A8-7AC78F9A138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4" name="Oval 48">
                <a:extLst>
                  <a:ext uri="{FF2B5EF4-FFF2-40B4-BE49-F238E27FC236}">
                    <a16:creationId xmlns:a16="http://schemas.microsoft.com/office/drawing/2014/main" id="{73A44BDA-EFC6-C741-B932-0CDD528EE9A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5" name="Oval 49">
                <a:extLst>
                  <a:ext uri="{FF2B5EF4-FFF2-40B4-BE49-F238E27FC236}">
                    <a16:creationId xmlns:a16="http://schemas.microsoft.com/office/drawing/2014/main" id="{6B01D765-EA20-D04B-8A80-C8292DFB0E2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6" name="Oval 50">
                <a:extLst>
                  <a:ext uri="{FF2B5EF4-FFF2-40B4-BE49-F238E27FC236}">
                    <a16:creationId xmlns:a16="http://schemas.microsoft.com/office/drawing/2014/main" id="{4FC45E5E-2C6F-424F-B632-96580E255FB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7" name="Oval 51">
                <a:extLst>
                  <a:ext uri="{FF2B5EF4-FFF2-40B4-BE49-F238E27FC236}">
                    <a16:creationId xmlns:a16="http://schemas.microsoft.com/office/drawing/2014/main" id="{61D16479-1F98-7047-B6A9-910A036F64E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8" name="Oval 52">
                <a:extLst>
                  <a:ext uri="{FF2B5EF4-FFF2-40B4-BE49-F238E27FC236}">
                    <a16:creationId xmlns:a16="http://schemas.microsoft.com/office/drawing/2014/main" id="{AC721EEB-2454-E840-A10B-C6F685F54A6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49" name="Oval 53">
                <a:extLst>
                  <a:ext uri="{FF2B5EF4-FFF2-40B4-BE49-F238E27FC236}">
                    <a16:creationId xmlns:a16="http://schemas.microsoft.com/office/drawing/2014/main" id="{4D120A85-0B67-C24F-8458-6E5F6628ADF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37" name="Group 54">
              <a:extLst>
                <a:ext uri="{FF2B5EF4-FFF2-40B4-BE49-F238E27FC236}">
                  <a16:creationId xmlns:a16="http://schemas.microsoft.com/office/drawing/2014/main" id="{0D518255-574A-6E45-B0C3-B181A249E18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151" name="Freeform 55">
                <a:extLst>
                  <a:ext uri="{FF2B5EF4-FFF2-40B4-BE49-F238E27FC236}">
                    <a16:creationId xmlns:a16="http://schemas.microsoft.com/office/drawing/2014/main" id="{4A254305-A6E8-154E-9231-B42DF87BCBB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2" name="Freeform 56">
                <a:extLst>
                  <a:ext uri="{FF2B5EF4-FFF2-40B4-BE49-F238E27FC236}">
                    <a16:creationId xmlns:a16="http://schemas.microsoft.com/office/drawing/2014/main" id="{C3E39958-C99D-754C-8A39-A2E6755CF5C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3" name="Freeform 57">
                <a:extLst>
                  <a:ext uri="{FF2B5EF4-FFF2-40B4-BE49-F238E27FC236}">
                    <a16:creationId xmlns:a16="http://schemas.microsoft.com/office/drawing/2014/main" id="{0CD90FCA-FC6D-9348-9C43-18FA4CD2B9B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4" name="Freeform 58">
                <a:extLst>
                  <a:ext uri="{FF2B5EF4-FFF2-40B4-BE49-F238E27FC236}">
                    <a16:creationId xmlns:a16="http://schemas.microsoft.com/office/drawing/2014/main" id="{25E0293D-F2E1-784D-B339-39404A5D308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5" name="Freeform 59">
                <a:extLst>
                  <a:ext uri="{FF2B5EF4-FFF2-40B4-BE49-F238E27FC236}">
                    <a16:creationId xmlns:a16="http://schemas.microsoft.com/office/drawing/2014/main" id="{D109F59E-A2B4-6D4F-B07A-00D64309646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6" name="Freeform 60">
                <a:extLst>
                  <a:ext uri="{FF2B5EF4-FFF2-40B4-BE49-F238E27FC236}">
                    <a16:creationId xmlns:a16="http://schemas.microsoft.com/office/drawing/2014/main" id="{99EC2879-E981-1749-AA4F-68D0046F86C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7" name="Freeform 61">
                <a:extLst>
                  <a:ext uri="{FF2B5EF4-FFF2-40B4-BE49-F238E27FC236}">
                    <a16:creationId xmlns:a16="http://schemas.microsoft.com/office/drawing/2014/main" id="{620AEDD6-ED86-9A44-A4E3-95EA8CD30C0C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045" name="Group 62">
                <a:extLst>
                  <a:ext uri="{FF2B5EF4-FFF2-40B4-BE49-F238E27FC236}">
                    <a16:creationId xmlns:a16="http://schemas.microsoft.com/office/drawing/2014/main" id="{4E8A1EBE-6F80-D848-95C7-E69C094087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159" name="Oval 63">
                  <a:extLst>
                    <a:ext uri="{FF2B5EF4-FFF2-40B4-BE49-F238E27FC236}">
                      <a16:creationId xmlns:a16="http://schemas.microsoft.com/office/drawing/2014/main" id="{5AF696B7-8930-0B41-8E10-29940EDB88B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160" name="Oval 64">
                  <a:extLst>
                    <a:ext uri="{FF2B5EF4-FFF2-40B4-BE49-F238E27FC236}">
                      <a16:creationId xmlns:a16="http://schemas.microsoft.com/office/drawing/2014/main" id="{1B921A22-0C1B-5946-8315-11E0F0D4A6C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161" name="Oval 65">
                  <a:extLst>
                    <a:ext uri="{FF2B5EF4-FFF2-40B4-BE49-F238E27FC236}">
                      <a16:creationId xmlns:a16="http://schemas.microsoft.com/office/drawing/2014/main" id="{D7943650-AD91-0A4D-BE4D-65AAA99AFFF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162" name="Oval 66">
                  <a:extLst>
                    <a:ext uri="{FF2B5EF4-FFF2-40B4-BE49-F238E27FC236}">
                      <a16:creationId xmlns:a16="http://schemas.microsoft.com/office/drawing/2014/main" id="{8881FA91-8CF8-7A42-91DF-F7E4C4F9E04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Arial" charset="0"/>
                    <a:cs typeface="Arial" charset="0"/>
                  </a:endParaRPr>
                </a:p>
              </p:txBody>
            </p:sp>
          </p:grpSp>
        </p:grpSp>
      </p:grpSp>
      <p:sp>
        <p:nvSpPr>
          <p:cNvPr id="4163" name="Rectangle 67">
            <a:extLst>
              <a:ext uri="{FF2B5EF4-FFF2-40B4-BE49-F238E27FC236}">
                <a16:creationId xmlns:a16="http://schemas.microsoft.com/office/drawing/2014/main" id="{F1F45079-E10E-A146-9662-71EE4E7456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4164" name="Rectangle 68">
            <a:extLst>
              <a:ext uri="{FF2B5EF4-FFF2-40B4-BE49-F238E27FC236}">
                <a16:creationId xmlns:a16="http://schemas.microsoft.com/office/drawing/2014/main" id="{9E90A0E4-D00A-8241-8176-5DFB56ADE8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165" name="Rectangle 69">
            <a:extLst>
              <a:ext uri="{FF2B5EF4-FFF2-40B4-BE49-F238E27FC236}">
                <a16:creationId xmlns:a16="http://schemas.microsoft.com/office/drawing/2014/main" id="{ACCED202-7C3D-2C4C-A37A-224CB71468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66" name="Rectangle 70">
            <a:extLst>
              <a:ext uri="{FF2B5EF4-FFF2-40B4-BE49-F238E27FC236}">
                <a16:creationId xmlns:a16="http://schemas.microsoft.com/office/drawing/2014/main" id="{7E29213B-023E-A247-AF4B-973BCB5E3E9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67" name="Rectangle 71">
            <a:extLst>
              <a:ext uri="{FF2B5EF4-FFF2-40B4-BE49-F238E27FC236}">
                <a16:creationId xmlns:a16="http://schemas.microsoft.com/office/drawing/2014/main" id="{47330865-DF95-6244-8EFE-3A3ED24D3B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44AC02F-4054-3C4B-A3D6-0C8A3A2DE83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82D20EC-A079-924A-B412-07DD062CD2D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err="1">
                <a:latin typeface="Comic Sans MS" pitchFamily="66" charset="0"/>
              </a:rPr>
              <a:t>Ydych</a:t>
            </a:r>
            <a:r>
              <a:rPr lang="en-GB" b="1" dirty="0">
                <a:latin typeface="Comic Sans MS" pitchFamily="66" charset="0"/>
              </a:rPr>
              <a:t> </a:t>
            </a:r>
            <a:r>
              <a:rPr lang="en-GB" b="1" dirty="0" err="1">
                <a:latin typeface="Comic Sans MS" pitchFamily="66" charset="0"/>
              </a:rPr>
              <a:t>chi’n</a:t>
            </a:r>
            <a:r>
              <a:rPr lang="en-GB" b="1" dirty="0">
                <a:latin typeface="Comic Sans MS" pitchFamily="66" charset="0"/>
              </a:rPr>
              <a:t> </a:t>
            </a:r>
            <a:r>
              <a:rPr lang="en-GB" b="1" dirty="0" err="1">
                <a:latin typeface="Comic Sans MS" pitchFamily="66" charset="0"/>
              </a:rPr>
              <a:t>cytuno</a:t>
            </a:r>
            <a:r>
              <a:rPr lang="en-GB" b="1" dirty="0">
                <a:latin typeface="Comic Sans MS" pitchFamily="66" charset="0"/>
              </a:rPr>
              <a:t> </a:t>
            </a:r>
            <a:r>
              <a:rPr lang="en-GB" b="1" dirty="0" err="1">
                <a:latin typeface="Comic Sans MS" pitchFamily="66" charset="0"/>
              </a:rPr>
              <a:t>neu’n</a:t>
            </a:r>
            <a:r>
              <a:rPr lang="en-GB" b="1" dirty="0">
                <a:latin typeface="Comic Sans MS" pitchFamily="66" charset="0"/>
              </a:rPr>
              <a:t> </a:t>
            </a:r>
            <a:r>
              <a:rPr lang="en-GB" b="1" dirty="0" err="1">
                <a:latin typeface="Comic Sans MS" pitchFamily="66" charset="0"/>
              </a:rPr>
              <a:t>anghytuno</a:t>
            </a:r>
            <a:r>
              <a:rPr lang="en-GB" b="1" dirty="0">
                <a:latin typeface="Comic Sans MS" pitchFamily="66" charset="0"/>
              </a:rPr>
              <a:t>?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022AA05-F007-664E-96AD-B404FC98C17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913" y="4005263"/>
            <a:ext cx="6945312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b="1" dirty="0">
                <a:latin typeface="Comic Sans MS" pitchFamily="66" charset="0"/>
              </a:rPr>
              <a:t>(3a) </a:t>
            </a:r>
            <a:r>
              <a:rPr lang="en-GB" sz="5400" b="1" dirty="0" err="1">
                <a:latin typeface="Comic Sans MS" pitchFamily="66" charset="0"/>
              </a:rPr>
              <a:t>Agweddau</a:t>
            </a:r>
            <a:r>
              <a:rPr lang="en-GB" sz="5400" b="1" dirty="0">
                <a:latin typeface="Comic Sans MS" pitchFamily="66" charset="0"/>
              </a:rPr>
              <a:t> </a:t>
            </a:r>
            <a:r>
              <a:rPr lang="en-GB" sz="5400" b="1" dirty="0" err="1">
                <a:latin typeface="Comic Sans MS" pitchFamily="66" charset="0"/>
              </a:rPr>
              <a:t>Eithafol</a:t>
            </a:r>
            <a:endParaRPr lang="en-GB" sz="5400" b="1" dirty="0">
              <a:latin typeface="Comic Sans MS" pitchFamily="66" charset="0"/>
            </a:endParaRPr>
          </a:p>
        </p:txBody>
      </p:sp>
      <p:pic>
        <p:nvPicPr>
          <p:cNvPr id="3076" name="Picture 5" descr="School Logo  07">
            <a:extLst>
              <a:ext uri="{FF2B5EF4-FFF2-40B4-BE49-F238E27FC236}">
                <a16:creationId xmlns:a16="http://schemas.microsoft.com/office/drawing/2014/main" id="{185EF12C-01D4-2040-8B83-EBE8D6094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013325"/>
            <a:ext cx="1049338" cy="1439863"/>
          </a:xfrm>
          <a:prstGeom prst="rect">
            <a:avLst/>
          </a:prstGeom>
          <a:solidFill>
            <a:schemeClr val="bg2"/>
          </a:solidFill>
          <a:ln w="571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DDA8CFB-14BD-E941-A6C8-9A259264B7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Dim ond pobl a anwyd yn y wlad hon dylai gael yr hawl i fyw yn y wlad hon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17118EA-319C-8C41-9B07-B5CD55996D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Mae person gafodd ei eni mewn gwlad arall yn israddol i mi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04604F7-ABE9-814D-A864-D2B6B4AA67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Mae person gyda chroen lliw gwahanol i mi yn israddol i mi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D39C1CE-A699-E54A-BD6D-609F647311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Nid chwilio am ddiogelwch mae ceiswyr lloches - ar ôl ein swyddi ni maen nhw</a:t>
            </a:r>
            <a:endParaRPr lang="en-GB" altLang="en-US" sz="4400"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9DB22AB-4CEC-5B49-8658-1D974D0FC1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Dylai pobl o wahanol hil gael priodi ei gilydd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93D3836-F63F-6A42-A681-3599AE3C5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Ni ddylai pobl o wahanol grefyddau briodi ei gilydd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95B6CC5-CD3D-FE41-ABE1-E0E2B0EAA2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err="1">
                <a:latin typeface="Comic Sans MS" pitchFamily="66" charset="0"/>
              </a:rPr>
              <a:t>Wyddoch</a:t>
            </a:r>
            <a:r>
              <a:rPr lang="en-GB" b="1" dirty="0">
                <a:latin typeface="Comic Sans MS" pitchFamily="66" charset="0"/>
              </a:rPr>
              <a:t> chi?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FB9E0AF-9B37-1A43-B4BE-FB59A91379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229600" cy="5256213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 err="1">
                <a:latin typeface="Comic Sans MS" pitchFamily="66" charset="0"/>
              </a:rPr>
              <a:t>Ffoadur</a:t>
            </a:r>
            <a:r>
              <a:rPr lang="en-GB" b="1" dirty="0">
                <a:latin typeface="Comic Sans MS" pitchFamily="66" charset="0"/>
              </a:rPr>
              <a:t> - </a:t>
            </a:r>
            <a:r>
              <a:rPr lang="en-GB" sz="2800" dirty="0">
                <a:effectLst/>
                <a:latin typeface="Comic Sans MS" pitchFamily="66" charset="0"/>
              </a:rPr>
              <a:t>Person </a:t>
            </a:r>
            <a:r>
              <a:rPr lang="en-GB" sz="2800" dirty="0" err="1">
                <a:effectLst/>
                <a:latin typeface="Comic Sans MS" pitchFamily="66" charset="0"/>
              </a:rPr>
              <a:t>sy’n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dianc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o’i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wlad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oherwydd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ofn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cael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ei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erlid</a:t>
            </a:r>
            <a:r>
              <a:rPr lang="en-GB" sz="2800" dirty="0">
                <a:effectLst/>
                <a:latin typeface="Comic Sans MS" pitchFamily="66" charset="0"/>
              </a:rPr>
              <a:t> am </a:t>
            </a:r>
            <a:r>
              <a:rPr lang="en-GB" sz="2800" dirty="0" err="1">
                <a:effectLst/>
                <a:latin typeface="Comic Sans MS" pitchFamily="66" charset="0"/>
              </a:rPr>
              <a:t>resymau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crefyddol</a:t>
            </a:r>
            <a:r>
              <a:rPr lang="en-GB" sz="2800" dirty="0">
                <a:effectLst/>
                <a:latin typeface="Comic Sans MS" pitchFamily="66" charset="0"/>
              </a:rPr>
              <a:t>, </a:t>
            </a:r>
            <a:r>
              <a:rPr lang="en-GB" sz="2800" dirty="0" err="1">
                <a:effectLst/>
                <a:latin typeface="Comic Sans MS" pitchFamily="66" charset="0"/>
              </a:rPr>
              <a:t>cenedlaethol</a:t>
            </a:r>
            <a:r>
              <a:rPr lang="en-GB" sz="2800" dirty="0">
                <a:effectLst/>
                <a:latin typeface="Comic Sans MS" pitchFamily="66" charset="0"/>
              </a:rPr>
              <a:t>, barn </a:t>
            </a:r>
            <a:r>
              <a:rPr lang="en-GB" sz="2800" dirty="0" err="1">
                <a:effectLst/>
                <a:latin typeface="Comic Sans MS" pitchFamily="66" charset="0"/>
              </a:rPr>
              <a:t>wleidyddol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neu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aelodaeth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grŵp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cymdeithasol</a:t>
            </a:r>
            <a:r>
              <a:rPr lang="en-GB" sz="2800" dirty="0">
                <a:effectLst/>
                <a:latin typeface="Comic Sans MS" pitchFamily="66" charset="0"/>
              </a:rPr>
              <a:t>, </a:t>
            </a:r>
            <a:r>
              <a:rPr lang="en-GB" sz="2800" dirty="0" err="1">
                <a:effectLst/>
                <a:latin typeface="Comic Sans MS" pitchFamily="66" charset="0"/>
              </a:rPr>
              <a:t>trychineb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naturiol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neu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ryfel</a:t>
            </a:r>
            <a:endParaRPr lang="en-GB" sz="2800" dirty="0">
              <a:effectLst/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GB" b="1" dirty="0" err="1">
                <a:latin typeface="Comic Sans MS" pitchFamily="66" charset="0"/>
              </a:rPr>
              <a:t>Ceisiwr</a:t>
            </a:r>
            <a:r>
              <a:rPr lang="en-GB" b="1" dirty="0">
                <a:latin typeface="Comic Sans MS" pitchFamily="66" charset="0"/>
              </a:rPr>
              <a:t> </a:t>
            </a:r>
            <a:r>
              <a:rPr lang="en-GB" b="1" dirty="0" err="1">
                <a:latin typeface="Comic Sans MS" pitchFamily="66" charset="0"/>
              </a:rPr>
              <a:t>L</a:t>
            </a:r>
            <a:r>
              <a:rPr lang="en-GB" b="1">
                <a:latin typeface="Comic Sans MS" pitchFamily="66" charset="0"/>
              </a:rPr>
              <a:t>loches</a:t>
            </a:r>
            <a:r>
              <a:rPr lang="en-GB" b="1" dirty="0">
                <a:latin typeface="Comic Sans MS" pitchFamily="66" charset="0"/>
              </a:rPr>
              <a:t> - </a:t>
            </a:r>
            <a:r>
              <a:rPr lang="en-GB" sz="2800" dirty="0">
                <a:effectLst/>
                <a:latin typeface="Comic Sans MS" pitchFamily="66" charset="0"/>
              </a:rPr>
              <a:t>Person </a:t>
            </a:r>
            <a:r>
              <a:rPr lang="en-GB" sz="2800" dirty="0" err="1">
                <a:effectLst/>
                <a:latin typeface="Comic Sans MS" pitchFamily="66" charset="0"/>
              </a:rPr>
              <a:t>sy’n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aros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i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gael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ei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dderbyn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gan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lywodraeth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gwlad</a:t>
            </a:r>
            <a:endParaRPr lang="en-GB" sz="2800" dirty="0">
              <a:effectLst/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sz="2800" dirty="0">
              <a:effectLst/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GB" b="1" dirty="0" err="1">
                <a:latin typeface="Comic Sans MS" pitchFamily="66" charset="0"/>
              </a:rPr>
              <a:t>Mewnfudwr</a:t>
            </a:r>
            <a:r>
              <a:rPr lang="en-GB" b="1" dirty="0">
                <a:latin typeface="Comic Sans MS" pitchFamily="66" charset="0"/>
              </a:rPr>
              <a:t> - </a:t>
            </a:r>
            <a:r>
              <a:rPr lang="en-GB" sz="2800" dirty="0">
                <a:effectLst/>
                <a:latin typeface="Comic Sans MS" pitchFamily="66" charset="0"/>
              </a:rPr>
              <a:t>Person </a:t>
            </a:r>
            <a:r>
              <a:rPr lang="en-GB" sz="2800" dirty="0" err="1">
                <a:effectLst/>
                <a:latin typeface="Comic Sans MS" pitchFamily="66" charset="0"/>
              </a:rPr>
              <a:t>sy’n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gadael</a:t>
            </a:r>
            <a:r>
              <a:rPr lang="en-GB" sz="2800" dirty="0">
                <a:effectLst/>
                <a:latin typeface="Comic Sans MS" pitchFamily="66" charset="0"/>
              </a:rPr>
              <a:t> un </a:t>
            </a:r>
            <a:r>
              <a:rPr lang="en-GB" sz="2800" dirty="0" err="1">
                <a:effectLst/>
                <a:latin typeface="Comic Sans MS" pitchFamily="66" charset="0"/>
              </a:rPr>
              <a:t>lle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i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fyw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mewn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lle</a:t>
            </a:r>
            <a:r>
              <a:rPr lang="en-GB" sz="2800" dirty="0">
                <a:effectLst/>
                <a:latin typeface="Comic Sans MS" pitchFamily="66" charset="0"/>
              </a:rPr>
              <a:t> </a:t>
            </a:r>
            <a:r>
              <a:rPr lang="en-GB" sz="2800" dirty="0" err="1">
                <a:effectLst/>
                <a:latin typeface="Comic Sans MS" pitchFamily="66" charset="0"/>
              </a:rPr>
              <a:t>arall</a:t>
            </a:r>
            <a:endParaRPr lang="en-GB" sz="2800" dirty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ADB07DD-A0AE-1643-AEB9-49CF1948F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830638"/>
            <a:ext cx="7848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>
                <a:latin typeface="Comic Sans MS" panose="030F0902030302020204" pitchFamily="66" charset="0"/>
              </a:rPr>
              <a:t>Cytuno__________Anghytuno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41F0D73-8896-894C-A265-773E458BB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76250"/>
            <a:ext cx="8027987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tabLst>
                <a:tab pos="1243013" algn="l"/>
              </a:tabLst>
              <a:defRPr/>
            </a:pPr>
            <a:endParaRPr lang="en-GB" sz="400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  <a:p>
            <a:pPr algn="ctr"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tabLst>
                <a:tab pos="1243013" algn="l"/>
              </a:tabLst>
              <a:defRPr/>
            </a:pPr>
            <a:r>
              <a:rPr lang="en-GB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Mewn</a:t>
            </a:r>
            <a:r>
              <a:rPr lang="en-GB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grwpiau</a:t>
            </a:r>
            <a:r>
              <a:rPr lang="en-GB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bach</a:t>
            </a:r>
            <a:r>
              <a:rPr lang="en-GB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trafodwch</a:t>
            </a:r>
            <a:r>
              <a:rPr lang="en-GB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y 13 </a:t>
            </a:r>
            <a:r>
              <a:rPr lang="en-GB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datganiad</a:t>
            </a:r>
            <a:r>
              <a:rPr lang="en-GB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a </a:t>
            </a:r>
            <a:r>
              <a:rPr lang="en-GB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gosodwch</a:t>
            </a:r>
            <a:r>
              <a:rPr lang="en-GB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hwy </a:t>
            </a:r>
            <a:r>
              <a:rPr lang="en-GB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ar</a:t>
            </a:r>
            <a:r>
              <a:rPr lang="en-GB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y </a:t>
            </a:r>
            <a:r>
              <a:rPr lang="en-GB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continwwm</a:t>
            </a:r>
            <a:endParaRPr lang="en-GB" sz="400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E2C8A362-2FB3-654D-AE42-A12A6B691A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err="1">
                <a:latin typeface="Comic Sans MS" pitchFamily="66" charset="0"/>
              </a:rPr>
              <a:t>Gweithgaredd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8437" name="Line 5">
            <a:extLst>
              <a:ext uri="{FF2B5EF4-FFF2-40B4-BE49-F238E27FC236}">
                <a16:creationId xmlns:a16="http://schemas.microsoft.com/office/drawing/2014/main" id="{0244BF1D-9BDA-374A-940E-ECE2240F56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6238" y="4076700"/>
            <a:ext cx="0" cy="6492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07 -0.0081 C 0.00278 0.00533 0.00018 0.00255 0.01528 0.00255 C 0.08143 0.00255 0.14775 0.00139 0.21389 0.0007 C 0.21823 0.00023 0.22292 0.0007 0.22709 -0.00092 C 0.22848 -0.00139 0.22448 -0.00231 0.22309 -0.00278 C 0.21789 -0.00417 0.21268 -0.00579 0.2073 -0.00625 C 0.18976 -0.00787 0.15469 -0.00972 0.15469 -0.00972 C 0.12171 -0.01759 0.08542 -0.01273 0.05209 -0.01157 C 0.04271 -0.00903 0.03403 -0.0118 0.02448 -0.01319 C 0.01632 -0.01551 0.00695 -0.01643 0.0007 -0.0081 Z " pathEditMode="relative" ptsTypes="ffffffffff">
                                      <p:cBhvr>
                                        <p:cTn id="6" dur="5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F0C0E21-B7CA-A848-8C92-A2653751AC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GB" altLang="en-US" sz="4400" b="1">
              <a:latin typeface="Comic Sans MS" panose="030F0902030302020204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Dylai pobl o wledydd eraill gael dod i weithio yma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9692414-30A0-F446-9200-27B152BB8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Dylid bod lefel benodol o ymfudwyr a ganiateir i mewn i’n gwlad ni bob blwyddyn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6DB2A28-E85C-D440-8D8D-60F3C211DF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GB" altLang="en-US" sz="3600" b="1">
              <a:latin typeface="Comic Sans MS" panose="030F0902030302020204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Nid oes gan lle cafodd rhywun ei eni ddim i’w wneud gyda’r ffordd y dylent gael eu trin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9639B8F-6A7A-094B-8513-A2AAC5983F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Rwy’n falch o wlad sy’n helpu ffoaduriaid neu geiswyr lloches sy’n dianc rhag perygl</a:t>
            </a:r>
            <a:endParaRPr lang="en-GB" altLang="en-US" sz="4400"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C881939-6BD7-824C-8ACB-3AD3243433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GB" altLang="en-US" sz="4400" b="1">
              <a:latin typeface="Comic Sans MS" panose="030F0902030302020204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Dylai unrhyw swydd fynd i’r person mwyaf cymwys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6306C2F-A158-394F-8E43-E33249DE96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</a:rPr>
              <a:t>Mae gan berson yr hawl i ddewis ei genedligrwydd ei hun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358</TotalTime>
  <Words>252</Words>
  <Application>Microsoft Macintosh PowerPoint</Application>
  <PresentationFormat>On-screen Show (4:3)</PresentationFormat>
  <Paragraphs>42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Wingdings</vt:lpstr>
      <vt:lpstr>Calibri</vt:lpstr>
      <vt:lpstr>Comic Sans MS</vt:lpstr>
      <vt:lpstr>Ripple</vt:lpstr>
      <vt:lpstr>Ydych chi’n cytuno neu’n anghytuno?</vt:lpstr>
      <vt:lpstr>Wyddoch chi?</vt:lpstr>
      <vt:lpstr>Gweithgaredd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agree or disagree?</dc:title>
  <dc:creator>Schools Liason</dc:creator>
  <cp:lastModifiedBy>Andy Holland</cp:lastModifiedBy>
  <cp:revision>23</cp:revision>
  <dcterms:created xsi:type="dcterms:W3CDTF">2010-05-11T20:38:35Z</dcterms:created>
  <dcterms:modified xsi:type="dcterms:W3CDTF">2022-03-03T00:00:55Z</dcterms:modified>
</cp:coreProperties>
</file>