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9" r:id="rId1"/>
  </p:sldMasterIdLst>
  <p:sldIdLst>
    <p:sldId id="278" r:id="rId2"/>
    <p:sldId id="283" r:id="rId3"/>
    <p:sldId id="256" r:id="rId4"/>
    <p:sldId id="258" r:id="rId5"/>
    <p:sldId id="259" r:id="rId6"/>
    <p:sldId id="260" r:id="rId7"/>
    <p:sldId id="277" r:id="rId8"/>
    <p:sldId id="262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82" r:id="rId21"/>
    <p:sldId id="275" r:id="rId2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955" autoAdjust="0"/>
    <p:restoredTop sz="94660"/>
  </p:normalViewPr>
  <p:slideViewPr>
    <p:cSldViewPr>
      <p:cViewPr varScale="1">
        <p:scale>
          <a:sx n="127" d="100"/>
          <a:sy n="127" d="100"/>
        </p:scale>
        <p:origin x="2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E4E58B4-3996-2441-AAA0-D934F3E0B9ED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FABDE2E-4F4A-814C-B601-4B4CA5E93D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ABA7A04F-A689-294B-A585-BBB98749097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080ED974-D39A-E34F-818F-3BD379F7684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DBE0C88B-DF0F-B74A-904B-1728A6D3664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EAC3BDD7-834C-A343-8012-6B67F347019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Oval 8">
                <a:extLst>
                  <a:ext uri="{FF2B5EF4-FFF2-40B4-BE49-F238E27FC236}">
                    <a16:creationId xmlns:a16="http://schemas.microsoft.com/office/drawing/2014/main" id="{236B4CF9-A5E1-5D4B-A664-FE2D21FA32F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Oval 9">
                <a:extLst>
                  <a:ext uri="{FF2B5EF4-FFF2-40B4-BE49-F238E27FC236}">
                    <a16:creationId xmlns:a16="http://schemas.microsoft.com/office/drawing/2014/main" id="{B62A9670-CB52-4D41-8608-B13D80B1461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3BD644CD-3058-7E40-A2BA-750442582F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B577965D-467E-8F42-BD2D-89F9D2FF36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6F9253EB-94BA-EF44-BE0A-5F120EFCB6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AFB1E2EC-5EE9-8D4B-9F4E-D3BB45FE890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91BA984D-791D-8049-9153-87286BFD83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Oval 15">
                <a:extLst>
                  <a:ext uri="{FF2B5EF4-FFF2-40B4-BE49-F238E27FC236}">
                    <a16:creationId xmlns:a16="http://schemas.microsoft.com/office/drawing/2014/main" id="{F0944E08-79D4-7A45-A57C-B608F63B445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0F7B4E9D-1F0C-2342-B9F2-753BE3C73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1FF83CAE-E5B3-9D4B-A63E-779B9EFD586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5D34D8FA-4FCD-6349-A8F6-4E6200511BA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3DDB5551-9434-F14D-AFB8-998836DA7A2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E6AE6054-A124-7146-87CA-7717B5FA1B5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C6722C6F-39F7-664B-B8E0-3417EC6E7C7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E0256709-5D86-4140-9F78-9E34EE38E53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55D06C29-232B-EB47-BDA6-19D04C92848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2F409BF6-6FB1-A945-A8E9-CE14A21A9CE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368588C8-18DD-3A4C-8D54-EE67AE3BCB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775A99D3-DDF4-6143-BD74-CB36C500CE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32915908-7078-FF45-ADC7-0AAB2BA461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E31D46A1-0D09-6740-9EA2-DF2EBE3B25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8E0FAADF-F614-194E-B99E-DF33FF1B4E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A7471DFD-6D18-9443-8BE9-023370863B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85F909C1-CE2E-A54E-945A-CC04B3ED85F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D06DD98B-C8E0-C349-83A4-D13D012555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ED5411C3-A527-0B41-B7CC-13A52D30EC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78775303-3AEA-8844-AE43-892AEAD0126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FE32A4C2-F471-9C41-B3C2-B93B17FFD86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D3A633BF-33A0-DC4B-95C1-8A122AB4A15D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21830D19-9EBD-F44A-AD04-B3C9CF20FA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55DB712E-0927-C74E-98F0-8E9C4835E8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25A140B3-44EF-734A-8DB4-741CE2D10E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B1A04FE2-E535-1240-9229-836CE086FC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3342BCC4-8C47-654A-BB27-32B0DEA94F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B06E479C-BA6E-C044-BAEC-C0EF6CCBDE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DDA2D3D6-B4F0-A444-9C1C-3E91DDAD43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021074E4-7A48-C24E-A5B5-91AB82BD72C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98E1F466-0BD6-1B42-8178-9C5EC4CB72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BAC06F68-D89C-3B4E-9B93-4039774652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05ED2EF8-9384-664E-A7C4-0BF7809B15E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Oval 48">
                <a:extLst>
                  <a:ext uri="{FF2B5EF4-FFF2-40B4-BE49-F238E27FC236}">
                    <a16:creationId xmlns:a16="http://schemas.microsoft.com/office/drawing/2014/main" id="{B15B2BA8-5C16-FA48-8373-349842A4B78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5D82F370-5C24-1244-9E05-042E2AE1BBC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Oval 50">
                <a:extLst>
                  <a:ext uri="{FF2B5EF4-FFF2-40B4-BE49-F238E27FC236}">
                    <a16:creationId xmlns:a16="http://schemas.microsoft.com/office/drawing/2014/main" id="{EA162C7E-005D-914A-BF07-4C0200C4DE8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Oval 51">
                <a:extLst>
                  <a:ext uri="{FF2B5EF4-FFF2-40B4-BE49-F238E27FC236}">
                    <a16:creationId xmlns:a16="http://schemas.microsoft.com/office/drawing/2014/main" id="{4EE36721-DEDE-4043-B974-DAD769D796F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C976697F-D6FA-8444-A126-236C2E7FF5F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DFEE3C43-4993-A84A-B26C-F335BE8A09D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>
                <a:extLst>
                  <a:ext uri="{FF2B5EF4-FFF2-40B4-BE49-F238E27FC236}">
                    <a16:creationId xmlns:a16="http://schemas.microsoft.com/office/drawing/2014/main" id="{75155EB5-1852-8A4D-A308-4462EC5717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55">
                <a:extLst>
                  <a:ext uri="{FF2B5EF4-FFF2-40B4-BE49-F238E27FC236}">
                    <a16:creationId xmlns:a16="http://schemas.microsoft.com/office/drawing/2014/main" id="{55722DC8-E2BF-6147-8FBB-F47CCDBF490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56">
                <a:extLst>
                  <a:ext uri="{FF2B5EF4-FFF2-40B4-BE49-F238E27FC236}">
                    <a16:creationId xmlns:a16="http://schemas.microsoft.com/office/drawing/2014/main" id="{F5DFC0C8-DE7B-7244-AE61-D8F677ED7F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57">
                <a:extLst>
                  <a:ext uri="{FF2B5EF4-FFF2-40B4-BE49-F238E27FC236}">
                    <a16:creationId xmlns:a16="http://schemas.microsoft.com/office/drawing/2014/main" id="{18235A24-EFD7-F646-A928-3FCFBA581A0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58">
                <a:extLst>
                  <a:ext uri="{FF2B5EF4-FFF2-40B4-BE49-F238E27FC236}">
                    <a16:creationId xmlns:a16="http://schemas.microsoft.com/office/drawing/2014/main" id="{0DAD5F35-8AA8-044F-8386-BF08DDEE1A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59">
                <a:extLst>
                  <a:ext uri="{FF2B5EF4-FFF2-40B4-BE49-F238E27FC236}">
                    <a16:creationId xmlns:a16="http://schemas.microsoft.com/office/drawing/2014/main" id="{20FB669E-C597-0B48-A2D4-223ED6F7F6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45538DAE-7C7B-3342-963D-47D22E0FAC4B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4ADBF0CC-A1ED-8148-97E9-2664EC58EA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>
                  <a:extLst>
                    <a:ext uri="{FF2B5EF4-FFF2-40B4-BE49-F238E27FC236}">
                      <a16:creationId xmlns:a16="http://schemas.microsoft.com/office/drawing/2014/main" id="{C925A8F1-B99D-B24B-A6D0-D2B1919F8E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" name="Oval 63">
                  <a:extLst>
                    <a:ext uri="{FF2B5EF4-FFF2-40B4-BE49-F238E27FC236}">
                      <a16:creationId xmlns:a16="http://schemas.microsoft.com/office/drawing/2014/main" id="{53EACF7C-523D-AC45-BB8E-DFDE24E4AE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" name="Oval 64">
                  <a:extLst>
                    <a:ext uri="{FF2B5EF4-FFF2-40B4-BE49-F238E27FC236}">
                      <a16:creationId xmlns:a16="http://schemas.microsoft.com/office/drawing/2014/main" id="{2B494CAA-828B-8141-A3F0-D69ECDF10C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" name="Oval 65">
                  <a:extLst>
                    <a:ext uri="{FF2B5EF4-FFF2-40B4-BE49-F238E27FC236}">
                      <a16:creationId xmlns:a16="http://schemas.microsoft.com/office/drawing/2014/main" id="{D64A8DC5-7BEB-A940-B5A8-C60081D6099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2873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2873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7F409FE0-C29B-4444-B690-6707642F863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8625B27A-4532-2348-98D3-551ABB68D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6DAF909E-DA34-A34F-ADAC-CDC3CDAC5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BC3F92E-CE3B-914D-ADA3-C6CDA32E7A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9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2EA42EE0-BB46-324C-A2D6-CCD6E930B5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73604067-E19B-8A41-9B63-93C734849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A536C862-9E10-AC44-89F6-3BF8F9749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9D8D1-F074-3543-BD83-196CB65629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600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E80A0354-A6EF-7747-B911-88AF5BE0C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3E4F2F5-88EC-F847-B9A0-A796DEAA36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287DD46F-AE41-924E-AAE2-471A868031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EE27-E32C-CE40-8C90-C26B3790C4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920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7E2A6C93-E13D-F84B-997B-8277230EA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59E29C1A-2A70-6643-998D-294B891E6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29893280-3105-B641-9FF4-68428FB824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DEDE2-7E3E-534D-A724-D9190D7AC8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530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EE562931-4846-FF4C-9CCA-CAADD3C5A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6DE683AB-D7DC-AD41-98E7-CE9D810DB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C6D8B96D-DFB0-904A-B6BB-B3434EB16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59F73-5726-4B40-8037-4F48D82997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48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470E0270-C983-A54C-9349-9C5D8242D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E5010603-B9F0-8D44-9E13-BF6E070360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D5CA26CA-E05C-F64B-B3AF-5265E8942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B6722-5A29-8649-ABCD-3D24B4493D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911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584D951A-C5A5-3243-A8D1-63E0C7078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335FCD8F-D3E9-4E43-AD6D-E11FF9197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2AD754EE-7E46-2341-B48D-9F12C78F5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84435-5FAC-9948-9A41-62E0E187F3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48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D61C922F-1BD0-874B-8973-D04AA03B3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5FD8D33E-B478-FF40-8951-6B90B26CB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8E1C110B-EB57-C342-8634-E301ADD67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8EEC4-0771-2A43-A409-A516C78541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653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F1DB6500-40B7-ED44-9535-914CFC2EB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A3C53E86-64CC-C442-B39B-A4A6CF0692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03DB97AF-CAED-6F4E-8AEC-84F6166E8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EA437-C135-E54D-B74C-1C5B9ECDA6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308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57BCA93F-2F1D-9D4E-9EE7-6D3CE3CF7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162211A5-3037-3349-864D-08F5435F5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D905AAA3-8401-FF4A-BF63-5AB007739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0B451-F479-9148-9400-75BBDDB15A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643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9E4045C-B6E0-B544-A312-73D7D74E9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13DFA612-1815-1A40-97A1-8D98FE373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418135C3-EC8A-E548-8454-4B9CBC06DF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F7042-3FC3-ED44-81D1-36E6FC09F2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564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2">
            <a:extLst>
              <a:ext uri="{FF2B5EF4-FFF2-40B4-BE49-F238E27FC236}">
                <a16:creationId xmlns:a16="http://schemas.microsoft.com/office/drawing/2014/main" id="{9C4120CE-8E5F-3F4D-B07D-462788B324E1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F21F79F9-D61F-684A-9ED8-CF7FC9BC6B27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80553AB7-0DA4-E744-AC25-D7AFBD48D9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813BB035-CBCB-324F-ADE0-E7AC197467F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7654" name="Oval 6">
                <a:extLst>
                  <a:ext uri="{FF2B5EF4-FFF2-40B4-BE49-F238E27FC236}">
                    <a16:creationId xmlns:a16="http://schemas.microsoft.com/office/drawing/2014/main" id="{30B79B4C-6BD8-2E4C-B8B8-B7033483F55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55" name="Oval 7">
                <a:extLst>
                  <a:ext uri="{FF2B5EF4-FFF2-40B4-BE49-F238E27FC236}">
                    <a16:creationId xmlns:a16="http://schemas.microsoft.com/office/drawing/2014/main" id="{37A026E2-F3AB-D34C-8563-E4B844DB68E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56" name="Oval 8">
                <a:extLst>
                  <a:ext uri="{FF2B5EF4-FFF2-40B4-BE49-F238E27FC236}">
                    <a16:creationId xmlns:a16="http://schemas.microsoft.com/office/drawing/2014/main" id="{A9CA3BEE-05BA-3848-AE07-D73F1A70C59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57" name="Oval 9">
                <a:extLst>
                  <a:ext uri="{FF2B5EF4-FFF2-40B4-BE49-F238E27FC236}">
                    <a16:creationId xmlns:a16="http://schemas.microsoft.com/office/drawing/2014/main" id="{FE121192-94B2-3648-B427-635CB11D23F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58" name="Oval 10">
                <a:extLst>
                  <a:ext uri="{FF2B5EF4-FFF2-40B4-BE49-F238E27FC236}">
                    <a16:creationId xmlns:a16="http://schemas.microsoft.com/office/drawing/2014/main" id="{7F254D68-09D5-C843-B146-57F8FE4EE75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59" name="Freeform 11">
                <a:extLst>
                  <a:ext uri="{FF2B5EF4-FFF2-40B4-BE49-F238E27FC236}">
                    <a16:creationId xmlns:a16="http://schemas.microsoft.com/office/drawing/2014/main" id="{DC257983-983E-F74B-AB6F-87C6EBEAC9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0" name="Freeform 12">
                <a:extLst>
                  <a:ext uri="{FF2B5EF4-FFF2-40B4-BE49-F238E27FC236}">
                    <a16:creationId xmlns:a16="http://schemas.microsoft.com/office/drawing/2014/main" id="{41F7B771-5A55-F64C-8F0F-D6B61F18CC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1" name="Freeform 13">
                <a:extLst>
                  <a:ext uri="{FF2B5EF4-FFF2-40B4-BE49-F238E27FC236}">
                    <a16:creationId xmlns:a16="http://schemas.microsoft.com/office/drawing/2014/main" id="{1F08DA65-A467-EC49-ACD4-8768965648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2" name="Freeform 14">
                <a:extLst>
                  <a:ext uri="{FF2B5EF4-FFF2-40B4-BE49-F238E27FC236}">
                    <a16:creationId xmlns:a16="http://schemas.microsoft.com/office/drawing/2014/main" id="{7F6217B7-882A-094B-9CC6-3CEAF6B131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3" name="Freeform 15">
                <a:extLst>
                  <a:ext uri="{FF2B5EF4-FFF2-40B4-BE49-F238E27FC236}">
                    <a16:creationId xmlns:a16="http://schemas.microsoft.com/office/drawing/2014/main" id="{3556ACDD-734D-B842-8688-37C8B1A8867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4" name="Oval 16">
                <a:extLst>
                  <a:ext uri="{FF2B5EF4-FFF2-40B4-BE49-F238E27FC236}">
                    <a16:creationId xmlns:a16="http://schemas.microsoft.com/office/drawing/2014/main" id="{7D0F9691-552B-EF40-9A96-33127DAD440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9EB37BC1-BB06-AD47-BDB4-C8F0903A5D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7666" name="Oval 18">
                <a:extLst>
                  <a:ext uri="{FF2B5EF4-FFF2-40B4-BE49-F238E27FC236}">
                    <a16:creationId xmlns:a16="http://schemas.microsoft.com/office/drawing/2014/main" id="{88AD71B6-9310-F547-B04E-750DB340BF5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7" name="Oval 19">
                <a:extLst>
                  <a:ext uri="{FF2B5EF4-FFF2-40B4-BE49-F238E27FC236}">
                    <a16:creationId xmlns:a16="http://schemas.microsoft.com/office/drawing/2014/main" id="{7A12F5B2-3442-4048-97A4-F9A28E32585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8" name="Oval 20">
                <a:extLst>
                  <a:ext uri="{FF2B5EF4-FFF2-40B4-BE49-F238E27FC236}">
                    <a16:creationId xmlns:a16="http://schemas.microsoft.com/office/drawing/2014/main" id="{993D970D-CC2F-724F-BE56-9DC120DBF78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69" name="Oval 21">
                <a:extLst>
                  <a:ext uri="{FF2B5EF4-FFF2-40B4-BE49-F238E27FC236}">
                    <a16:creationId xmlns:a16="http://schemas.microsoft.com/office/drawing/2014/main" id="{843CE5A9-74D5-1546-964D-C40FC9B8121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0" name="Oval 22">
                <a:extLst>
                  <a:ext uri="{FF2B5EF4-FFF2-40B4-BE49-F238E27FC236}">
                    <a16:creationId xmlns:a16="http://schemas.microsoft.com/office/drawing/2014/main" id="{C4C2D0F5-595E-BF4B-A7BA-7648856CAB5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1" name="Oval 23">
                <a:extLst>
                  <a:ext uri="{FF2B5EF4-FFF2-40B4-BE49-F238E27FC236}">
                    <a16:creationId xmlns:a16="http://schemas.microsoft.com/office/drawing/2014/main" id="{6F73A862-E834-3848-B741-CE82DAD3B37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2" name="Oval 24">
                <a:extLst>
                  <a:ext uri="{FF2B5EF4-FFF2-40B4-BE49-F238E27FC236}">
                    <a16:creationId xmlns:a16="http://schemas.microsoft.com/office/drawing/2014/main" id="{F0EB9F4C-77BF-8F4D-9141-75B7A0A5EC5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3" name="Oval 25">
                <a:extLst>
                  <a:ext uri="{FF2B5EF4-FFF2-40B4-BE49-F238E27FC236}">
                    <a16:creationId xmlns:a16="http://schemas.microsoft.com/office/drawing/2014/main" id="{A0110259-2B44-9742-877D-BD60B712FD1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4" name="Freeform 26">
                <a:extLst>
                  <a:ext uri="{FF2B5EF4-FFF2-40B4-BE49-F238E27FC236}">
                    <a16:creationId xmlns:a16="http://schemas.microsoft.com/office/drawing/2014/main" id="{0E692BA5-3E0B-6547-968C-BA954073D44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5" name="Freeform 27">
                <a:extLst>
                  <a:ext uri="{FF2B5EF4-FFF2-40B4-BE49-F238E27FC236}">
                    <a16:creationId xmlns:a16="http://schemas.microsoft.com/office/drawing/2014/main" id="{F5F80017-4966-7240-9BB9-99AF26152A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6" name="Freeform 28">
                <a:extLst>
                  <a:ext uri="{FF2B5EF4-FFF2-40B4-BE49-F238E27FC236}">
                    <a16:creationId xmlns:a16="http://schemas.microsoft.com/office/drawing/2014/main" id="{776EEB43-80DC-194C-8D8A-EF9D894B2C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77" name="Freeform 29">
                <a:extLst>
                  <a:ext uri="{FF2B5EF4-FFF2-40B4-BE49-F238E27FC236}">
                    <a16:creationId xmlns:a16="http://schemas.microsoft.com/office/drawing/2014/main" id="{921E2CED-D843-C141-94ED-D7810FEB77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Freeform 30">
                <a:extLst>
                  <a:ext uri="{FF2B5EF4-FFF2-40B4-BE49-F238E27FC236}">
                    <a16:creationId xmlns:a16="http://schemas.microsoft.com/office/drawing/2014/main" id="{B6B2565C-932A-DD45-89B7-FA1877077AE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Freeform 31">
                <a:extLst>
                  <a:ext uri="{FF2B5EF4-FFF2-40B4-BE49-F238E27FC236}">
                    <a16:creationId xmlns:a16="http://schemas.microsoft.com/office/drawing/2014/main" id="{1C0E4992-6A97-7C47-892B-2DD1DBAA81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80" name="Freeform 32">
                <a:extLst>
                  <a:ext uri="{FF2B5EF4-FFF2-40B4-BE49-F238E27FC236}">
                    <a16:creationId xmlns:a16="http://schemas.microsoft.com/office/drawing/2014/main" id="{542E1836-BCCC-6147-B2C1-BCF0A561CA6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1" name="Freeform 33">
                <a:extLst>
                  <a:ext uri="{FF2B5EF4-FFF2-40B4-BE49-F238E27FC236}">
                    <a16:creationId xmlns:a16="http://schemas.microsoft.com/office/drawing/2014/main" id="{59521E49-E005-4842-8F09-D8CAD54221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2" name="Freeform 34">
                <a:extLst>
                  <a:ext uri="{FF2B5EF4-FFF2-40B4-BE49-F238E27FC236}">
                    <a16:creationId xmlns:a16="http://schemas.microsoft.com/office/drawing/2014/main" id="{5E8AE541-1A18-1648-B6EA-EDFBDDF5CFD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Freeform 35">
                <a:extLst>
                  <a:ext uri="{FF2B5EF4-FFF2-40B4-BE49-F238E27FC236}">
                    <a16:creationId xmlns:a16="http://schemas.microsoft.com/office/drawing/2014/main" id="{855174EF-868B-4543-ADB5-8A895C8362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57C1D18D-8B96-B841-956B-F0585489A08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7685" name="Freeform 37">
                <a:extLst>
                  <a:ext uri="{FF2B5EF4-FFF2-40B4-BE49-F238E27FC236}">
                    <a16:creationId xmlns:a16="http://schemas.microsoft.com/office/drawing/2014/main" id="{00FCF696-2CE1-6644-9EE3-AD2F7FDF27CA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6" name="Freeform 38">
                <a:extLst>
                  <a:ext uri="{FF2B5EF4-FFF2-40B4-BE49-F238E27FC236}">
                    <a16:creationId xmlns:a16="http://schemas.microsoft.com/office/drawing/2014/main" id="{6D1DF93E-3778-1043-8832-8A255DDCCD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7" name="Freeform 39">
                <a:extLst>
                  <a:ext uri="{FF2B5EF4-FFF2-40B4-BE49-F238E27FC236}">
                    <a16:creationId xmlns:a16="http://schemas.microsoft.com/office/drawing/2014/main" id="{B52AF7A9-7301-5A44-A672-67169EE812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8" name="Freeform 40">
                <a:extLst>
                  <a:ext uri="{FF2B5EF4-FFF2-40B4-BE49-F238E27FC236}">
                    <a16:creationId xmlns:a16="http://schemas.microsoft.com/office/drawing/2014/main" id="{908D5443-1552-1A43-B7ED-2CE924C671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89" name="Freeform 41">
                <a:extLst>
                  <a:ext uri="{FF2B5EF4-FFF2-40B4-BE49-F238E27FC236}">
                    <a16:creationId xmlns:a16="http://schemas.microsoft.com/office/drawing/2014/main" id="{01D9B247-A4A4-6547-9DFA-3DFFAAB8591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0" name="Freeform 42">
                <a:extLst>
                  <a:ext uri="{FF2B5EF4-FFF2-40B4-BE49-F238E27FC236}">
                    <a16:creationId xmlns:a16="http://schemas.microsoft.com/office/drawing/2014/main" id="{3D4CBFD8-C329-3842-AEF8-8C589014F1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1" name="Freeform 43">
                <a:extLst>
                  <a:ext uri="{FF2B5EF4-FFF2-40B4-BE49-F238E27FC236}">
                    <a16:creationId xmlns:a16="http://schemas.microsoft.com/office/drawing/2014/main" id="{71D23CCB-5A3E-9948-8C34-2F401C13AEC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Freeform 44">
                <a:extLst>
                  <a:ext uri="{FF2B5EF4-FFF2-40B4-BE49-F238E27FC236}">
                    <a16:creationId xmlns:a16="http://schemas.microsoft.com/office/drawing/2014/main" id="{157E0B09-E0D8-EF45-9C63-F1AC5CDEE7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93" name="Freeform 45">
                <a:extLst>
                  <a:ext uri="{FF2B5EF4-FFF2-40B4-BE49-F238E27FC236}">
                    <a16:creationId xmlns:a16="http://schemas.microsoft.com/office/drawing/2014/main" id="{4554317C-F498-6448-94A8-FEAAFF72EE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4" name="Freeform 46">
                <a:extLst>
                  <a:ext uri="{FF2B5EF4-FFF2-40B4-BE49-F238E27FC236}">
                    <a16:creationId xmlns:a16="http://schemas.microsoft.com/office/drawing/2014/main" id="{A6974966-C400-A94B-8AD2-BC09BF83635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5" name="Freeform 47">
                <a:extLst>
                  <a:ext uri="{FF2B5EF4-FFF2-40B4-BE49-F238E27FC236}">
                    <a16:creationId xmlns:a16="http://schemas.microsoft.com/office/drawing/2014/main" id="{4A7F74FB-2A31-F040-B71C-B0DAA2A3D1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6" name="Oval 48">
                <a:extLst>
                  <a:ext uri="{FF2B5EF4-FFF2-40B4-BE49-F238E27FC236}">
                    <a16:creationId xmlns:a16="http://schemas.microsoft.com/office/drawing/2014/main" id="{2F4841BE-5A72-904D-9846-8C6D00B1D9A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7" name="Oval 49">
                <a:extLst>
                  <a:ext uri="{FF2B5EF4-FFF2-40B4-BE49-F238E27FC236}">
                    <a16:creationId xmlns:a16="http://schemas.microsoft.com/office/drawing/2014/main" id="{D4E14A6B-65CC-B54C-9547-7F95D556023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8" name="Oval 50">
                <a:extLst>
                  <a:ext uri="{FF2B5EF4-FFF2-40B4-BE49-F238E27FC236}">
                    <a16:creationId xmlns:a16="http://schemas.microsoft.com/office/drawing/2014/main" id="{FCFDF627-C4D4-CF43-B693-08551E0EA8A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99" name="Oval 51">
                <a:extLst>
                  <a:ext uri="{FF2B5EF4-FFF2-40B4-BE49-F238E27FC236}">
                    <a16:creationId xmlns:a16="http://schemas.microsoft.com/office/drawing/2014/main" id="{43F3768D-D47E-D34E-A01F-89AC82ACAE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00" name="Oval 52">
                <a:extLst>
                  <a:ext uri="{FF2B5EF4-FFF2-40B4-BE49-F238E27FC236}">
                    <a16:creationId xmlns:a16="http://schemas.microsoft.com/office/drawing/2014/main" id="{8A0CF473-E6FF-134E-BD22-BDB4342A499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01" name="Oval 53">
                <a:extLst>
                  <a:ext uri="{FF2B5EF4-FFF2-40B4-BE49-F238E27FC236}">
                    <a16:creationId xmlns:a16="http://schemas.microsoft.com/office/drawing/2014/main" id="{AE529FF2-0E5E-0E4A-905C-DD3B07D0A98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023D0D99-9C23-CF46-AD26-F18FD71912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>
                <a:extLst>
                  <a:ext uri="{FF2B5EF4-FFF2-40B4-BE49-F238E27FC236}">
                    <a16:creationId xmlns:a16="http://schemas.microsoft.com/office/drawing/2014/main" id="{C4DB9EC9-042F-CF4B-A90E-58675CBD41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Freeform 56">
                <a:extLst>
                  <a:ext uri="{FF2B5EF4-FFF2-40B4-BE49-F238E27FC236}">
                    <a16:creationId xmlns:a16="http://schemas.microsoft.com/office/drawing/2014/main" id="{3500FCF8-70B1-2348-987D-3D115CD732C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Freeform 57">
                <a:extLst>
                  <a:ext uri="{FF2B5EF4-FFF2-40B4-BE49-F238E27FC236}">
                    <a16:creationId xmlns:a16="http://schemas.microsoft.com/office/drawing/2014/main" id="{E8E13D4F-9BE0-9448-91F5-4A99725AC8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Freeform 58">
                <a:extLst>
                  <a:ext uri="{FF2B5EF4-FFF2-40B4-BE49-F238E27FC236}">
                    <a16:creationId xmlns:a16="http://schemas.microsoft.com/office/drawing/2014/main" id="{A59F83FA-4878-144B-91D0-4A4B5A1BDDE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Freeform 59">
                <a:extLst>
                  <a:ext uri="{FF2B5EF4-FFF2-40B4-BE49-F238E27FC236}">
                    <a16:creationId xmlns:a16="http://schemas.microsoft.com/office/drawing/2014/main" id="{585DF974-CCD6-AD46-A81D-CA75DB9524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Freeform 60">
                <a:extLst>
                  <a:ext uri="{FF2B5EF4-FFF2-40B4-BE49-F238E27FC236}">
                    <a16:creationId xmlns:a16="http://schemas.microsoft.com/office/drawing/2014/main" id="{8DADFEBB-5369-114A-A46C-40070EC43C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Freeform 61">
                <a:extLst>
                  <a:ext uri="{FF2B5EF4-FFF2-40B4-BE49-F238E27FC236}">
                    <a16:creationId xmlns:a16="http://schemas.microsoft.com/office/drawing/2014/main" id="{77765E2F-1EB0-AF44-8868-AA8C64A094A3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6881D0E2-6D5F-9143-9298-1B7F84EFA1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>
                  <a:extLst>
                    <a:ext uri="{FF2B5EF4-FFF2-40B4-BE49-F238E27FC236}">
                      <a16:creationId xmlns:a16="http://schemas.microsoft.com/office/drawing/2014/main" id="{C079E8F6-E622-5B4D-88C8-5A288212794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7" name="Oval 64">
                  <a:extLst>
                    <a:ext uri="{FF2B5EF4-FFF2-40B4-BE49-F238E27FC236}">
                      <a16:creationId xmlns:a16="http://schemas.microsoft.com/office/drawing/2014/main" id="{AA78A86D-3C9B-9340-B6A5-49CFCF642C3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8" name="Oval 65">
                  <a:extLst>
                    <a:ext uri="{FF2B5EF4-FFF2-40B4-BE49-F238E27FC236}">
                      <a16:creationId xmlns:a16="http://schemas.microsoft.com/office/drawing/2014/main" id="{DA24A53C-94ED-AB43-BCF6-593186B9CF2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9" name="Oval 66">
                  <a:extLst>
                    <a:ext uri="{FF2B5EF4-FFF2-40B4-BE49-F238E27FC236}">
                      <a16:creationId xmlns:a16="http://schemas.microsoft.com/office/drawing/2014/main" id="{76315273-3AA4-FC4E-BE0F-4BD9A6B11F1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27715" name="Rectangle 67">
            <a:extLst>
              <a:ext uri="{FF2B5EF4-FFF2-40B4-BE49-F238E27FC236}">
                <a16:creationId xmlns:a16="http://schemas.microsoft.com/office/drawing/2014/main" id="{28FD4F79-63DF-3241-92C7-664DDDDEF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7716" name="Rectangle 68">
            <a:extLst>
              <a:ext uri="{FF2B5EF4-FFF2-40B4-BE49-F238E27FC236}">
                <a16:creationId xmlns:a16="http://schemas.microsoft.com/office/drawing/2014/main" id="{B87E3E15-7D4A-EA49-BF26-ABEB7F587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717" name="Rectangle 69">
            <a:extLst>
              <a:ext uri="{FF2B5EF4-FFF2-40B4-BE49-F238E27FC236}">
                <a16:creationId xmlns:a16="http://schemas.microsoft.com/office/drawing/2014/main" id="{9EEA82D8-63CA-CB44-B9DC-7569D32C4A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718" name="Rectangle 70">
            <a:extLst>
              <a:ext uri="{FF2B5EF4-FFF2-40B4-BE49-F238E27FC236}">
                <a16:creationId xmlns:a16="http://schemas.microsoft.com/office/drawing/2014/main" id="{A38E8F5B-3B19-7B42-8F85-40B939F63F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719" name="Rectangle 71">
            <a:extLst>
              <a:ext uri="{FF2B5EF4-FFF2-40B4-BE49-F238E27FC236}">
                <a16:creationId xmlns:a16="http://schemas.microsoft.com/office/drawing/2014/main" id="{DB7BDE8C-736B-6A43-9F69-61BE4894FF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E1F0460-1C94-5448-B49B-7C428AD2AE7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>
            <a:extLst>
              <a:ext uri="{FF2B5EF4-FFF2-40B4-BE49-F238E27FC236}">
                <a16:creationId xmlns:a16="http://schemas.microsoft.com/office/drawing/2014/main" id="{E4D76AFF-91E3-3E41-B68A-D1372A5991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2636838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r>
              <a:rPr lang="en-GB" sz="4400" b="1">
                <a:solidFill>
                  <a:schemeClr val="tx1"/>
                </a:solidFill>
                <a:latin typeface="Comic Sans MS" pitchFamily="66" charset="0"/>
              </a:rPr>
              <a:t>(4b) Gweithgareddau Cyfreithlon/Anghyfreithlon</a:t>
            </a:r>
            <a:r>
              <a:rPr lang="en-GB" sz="4800" b="1">
                <a:solidFill>
                  <a:schemeClr val="tx1"/>
                </a:solidFill>
                <a:latin typeface="Comic Sans MS" pitchFamily="66" charset="0"/>
              </a:rPr>
              <a:t> </a:t>
            </a:r>
            <a:br>
              <a:rPr lang="en-GB" sz="4800" b="1">
                <a:solidFill>
                  <a:schemeClr val="tx1"/>
                </a:solidFill>
                <a:latin typeface="Comic Sans MS" pitchFamily="66" charset="0"/>
              </a:rPr>
            </a:br>
            <a:endParaRPr lang="en-GB" sz="4800" b="1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11">
            <a:extLst>
              <a:ext uri="{FF2B5EF4-FFF2-40B4-BE49-F238E27FC236}">
                <a16:creationId xmlns:a16="http://schemas.microsoft.com/office/drawing/2014/main" id="{D7E05C56-A756-AD4B-A202-A0F7FF80BC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620713"/>
            <a:ext cx="3609975" cy="1612900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4400" b="1">
                <a:latin typeface="Comic Sans MS" pitchFamily="66" charset="0"/>
              </a:rPr>
              <a:t>Arwyddo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4400" b="1">
                <a:latin typeface="Comic Sans MS" pitchFamily="66" charset="0"/>
              </a:rPr>
              <a:t>deiseb</a:t>
            </a:r>
          </a:p>
        </p:txBody>
      </p:sp>
      <p:pic>
        <p:nvPicPr>
          <p:cNvPr id="12291" name="Picture 12" descr="shutterstock_36722992[1]">
            <a:extLst>
              <a:ext uri="{FF2B5EF4-FFF2-40B4-BE49-F238E27FC236}">
                <a16:creationId xmlns:a16="http://schemas.microsoft.com/office/drawing/2014/main" id="{59813FF2-6E7E-814A-9462-30BB58A64A9B}"/>
              </a:ext>
            </a:extLst>
          </p:cNvPr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900" y="620713"/>
            <a:ext cx="4297363" cy="5543550"/>
          </a:xfr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etter">
            <a:extLst>
              <a:ext uri="{FF2B5EF4-FFF2-40B4-BE49-F238E27FC236}">
                <a16:creationId xmlns:a16="http://schemas.microsoft.com/office/drawing/2014/main" id="{6D416904-AD91-5742-BB21-B3D3B8E9C27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51050" y="2349500"/>
            <a:ext cx="5400675" cy="2232025"/>
          </a:xfrm>
          <a:custGeom>
            <a:avLst/>
            <a:gdLst>
              <a:gd name="T0" fmla="*/ 0 w 21600"/>
              <a:gd name="T1" fmla="*/ 0 h 21600"/>
              <a:gd name="T2" fmla="*/ 2700338 w 21600"/>
              <a:gd name="T3" fmla="*/ 0 h 21600"/>
              <a:gd name="T4" fmla="*/ 5400675 w 21600"/>
              <a:gd name="T5" fmla="*/ 0 h 21600"/>
              <a:gd name="T6" fmla="*/ 5400675 w 21600"/>
              <a:gd name="T7" fmla="*/ 1116013 h 21600"/>
              <a:gd name="T8" fmla="*/ 5400675 w 21600"/>
              <a:gd name="T9" fmla="*/ 2232025 h 21600"/>
              <a:gd name="T10" fmla="*/ 2700338 w 21600"/>
              <a:gd name="T11" fmla="*/ 2232025 h 21600"/>
              <a:gd name="T12" fmla="*/ 0 w 21600"/>
              <a:gd name="T13" fmla="*/ 2232025 h 21600"/>
              <a:gd name="T14" fmla="*/ 0 w 21600"/>
              <a:gd name="T15" fmla="*/ 111601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04 w 21600"/>
              <a:gd name="T25" fmla="*/ 9216 h 21600"/>
              <a:gd name="T26" fmla="*/ 17504 w 21600"/>
              <a:gd name="T27" fmla="*/ 1837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7A6677B0-D5C4-424D-BA90-3282FE774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sz="4000" b="1">
                <a:solidFill>
                  <a:schemeClr val="tx1"/>
                </a:solidFill>
                <a:latin typeface="Comic Sans MS" pitchFamily="66" charset="0"/>
              </a:rPr>
              <a:t>Ysgrifennwch lythyr at </a:t>
            </a:r>
            <a:br>
              <a:rPr lang="en-GB" sz="4000" b="1">
                <a:solidFill>
                  <a:schemeClr val="tx1"/>
                </a:solidFill>
                <a:latin typeface="Comic Sans MS" pitchFamily="66" charset="0"/>
              </a:rPr>
            </a:br>
            <a:r>
              <a:rPr lang="en-GB" sz="4000" b="1">
                <a:solidFill>
                  <a:schemeClr val="tx1"/>
                </a:solidFill>
                <a:latin typeface="Comic Sans MS" pitchFamily="66" charset="0"/>
              </a:rPr>
              <a:t>eich A.S.</a:t>
            </a:r>
          </a:p>
        </p:txBody>
      </p:sp>
      <p:sp>
        <p:nvSpPr>
          <p:cNvPr id="13316" name="Text Box 7">
            <a:extLst>
              <a:ext uri="{FF2B5EF4-FFF2-40B4-BE49-F238E27FC236}">
                <a16:creationId xmlns:a16="http://schemas.microsoft.com/office/drawing/2014/main" id="{C9033206-CE68-E84A-8E9B-2C4228BA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636838"/>
            <a:ext cx="3384550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US" sz="1600">
                <a:solidFill>
                  <a:srgbClr val="000000"/>
                </a:solidFill>
              </a:rPr>
              <a:t>Mr. David Matthews, A.M.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600">
                <a:solidFill>
                  <a:srgbClr val="000000"/>
                </a:solidFill>
              </a:rPr>
              <a:t>Welsh Assembly Government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600">
                <a:solidFill>
                  <a:srgbClr val="000000"/>
                </a:solidFill>
              </a:rPr>
              <a:t>Cathays Park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n-GB" altLang="en-US" sz="1600">
                <a:solidFill>
                  <a:srgbClr val="000000"/>
                </a:solidFill>
              </a:rPr>
              <a:t>Cardiff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n-GB" altLang="en-US" sz="1600">
                <a:solidFill>
                  <a:srgbClr val="000000"/>
                </a:solidFill>
              </a:rPr>
              <a:t>CF10 3NQ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9B292D4D-8D4B-5143-9894-4A4F16E34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" name="Picture 4" descr="shutterstock_60012508">
            <a:extLst>
              <a:ext uri="{FF2B5EF4-FFF2-40B4-BE49-F238E27FC236}">
                <a16:creationId xmlns:a16="http://schemas.microsoft.com/office/drawing/2014/main" id="{EE7A890C-5EA8-EE4E-AD7C-D0B97DAD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07375" cy="44513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78780064-FECD-1C4C-A2FA-65BEDA8FA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39825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Gwrthdystiad Anheddychlon</a:t>
            </a:r>
            <a:r>
              <a:rPr lang="en-GB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ondon-bus-bomb">
            <a:extLst>
              <a:ext uri="{FF2B5EF4-FFF2-40B4-BE49-F238E27FC236}">
                <a16:creationId xmlns:a16="http://schemas.microsoft.com/office/drawing/2014/main" id="{F172D12A-C8E0-154B-93F6-2C48B8A8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345362" cy="4510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9ED4C2E1-AD66-864A-9C5F-B9DF43B18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Bomio/Terfysgaeth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shutterstock_60979018[1]">
            <a:extLst>
              <a:ext uri="{FF2B5EF4-FFF2-40B4-BE49-F238E27FC236}">
                <a16:creationId xmlns:a16="http://schemas.microsoft.com/office/drawing/2014/main" id="{FC11D1B3-0F21-3F49-9749-673630D8042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8207375" cy="4525963"/>
          </a:xfr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8">
            <a:extLst>
              <a:ext uri="{FF2B5EF4-FFF2-40B4-BE49-F238E27FC236}">
                <a16:creationId xmlns:a16="http://schemas.microsoft.com/office/drawing/2014/main" id="{8379B32B-8A75-0F4E-83D4-245C454B2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Rhwystro’r ffordd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FJ BBC">
            <a:extLst>
              <a:ext uri="{FF2B5EF4-FFF2-40B4-BE49-F238E27FC236}">
                <a16:creationId xmlns:a16="http://schemas.microsoft.com/office/drawing/2014/main" id="{C59C2E2D-E0EA-534C-99BC-3916710E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119813" cy="439261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6">
            <a:extLst>
              <a:ext uri="{FF2B5EF4-FFF2-40B4-BE49-F238E27FC236}">
                <a16:creationId xmlns:a16="http://schemas.microsoft.com/office/drawing/2014/main" id="{7B437511-C077-1346-8C32-E42092FE1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Dringo adeiladau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>
            <a:extLst>
              <a:ext uri="{FF2B5EF4-FFF2-40B4-BE49-F238E27FC236}">
                <a16:creationId xmlns:a16="http://schemas.microsoft.com/office/drawing/2014/main" id="{8BC10D71-3057-444F-9275-70755F725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Graffiti</a:t>
            </a:r>
            <a:r>
              <a:rPr lang="en-GB" b="1"/>
              <a:t> </a:t>
            </a:r>
          </a:p>
        </p:txBody>
      </p:sp>
      <p:pic>
        <p:nvPicPr>
          <p:cNvPr id="18435" name="Picture 6" descr="39220006">
            <a:extLst>
              <a:ext uri="{FF2B5EF4-FFF2-40B4-BE49-F238E27FC236}">
                <a16:creationId xmlns:a16="http://schemas.microsoft.com/office/drawing/2014/main" id="{93A4E65E-7D5B-E043-9974-3872456F1D3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24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73238"/>
            <a:ext cx="6840537" cy="4535487"/>
          </a:xfr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>
            <a:extLst>
              <a:ext uri="{FF2B5EF4-FFF2-40B4-BE49-F238E27FC236}">
                <a16:creationId xmlns:a16="http://schemas.microsoft.com/office/drawing/2014/main" id="{FC89C131-87A7-CE43-BF8D-BCBC973F4F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9459" name="Picture 4" descr="shutterstock_21706816">
            <a:extLst>
              <a:ext uri="{FF2B5EF4-FFF2-40B4-BE49-F238E27FC236}">
                <a16:creationId xmlns:a16="http://schemas.microsoft.com/office/drawing/2014/main" id="{D41DC67E-3C4D-364F-BE73-29D9D536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49275"/>
            <a:ext cx="4175125" cy="56165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Rectangle 8">
            <a:extLst>
              <a:ext uri="{FF2B5EF4-FFF2-40B4-BE49-F238E27FC236}">
                <a16:creationId xmlns:a16="http://schemas.microsoft.com/office/drawing/2014/main" id="{9B81AEAA-D6C9-C741-BB10-3EB6E09E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49275"/>
            <a:ext cx="3609975" cy="16129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Ymddygiad bygythiol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>
            <a:extLst>
              <a:ext uri="{FF2B5EF4-FFF2-40B4-BE49-F238E27FC236}">
                <a16:creationId xmlns:a16="http://schemas.microsoft.com/office/drawing/2014/main" id="{32030568-EDE3-0D4B-AE65-8C57803E046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0483" name="Picture 4" descr="shutterstock_27818584[1]">
            <a:extLst>
              <a:ext uri="{FF2B5EF4-FFF2-40B4-BE49-F238E27FC236}">
                <a16:creationId xmlns:a16="http://schemas.microsoft.com/office/drawing/2014/main" id="{9F863869-88BC-B84B-83E4-0F74E727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33375"/>
            <a:ext cx="4138613" cy="60483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9">
            <a:extLst>
              <a:ext uri="{FF2B5EF4-FFF2-40B4-BE49-F238E27FC236}">
                <a16:creationId xmlns:a16="http://schemas.microsoft.com/office/drawing/2014/main" id="{1294FD43-B859-484C-887F-C9241A69E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989138"/>
            <a:ext cx="17287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C0C0C0"/>
                </a:solidFill>
                <a:latin typeface="Baveuse" pitchFamily="2" charset="0"/>
              </a:rPr>
              <a:t>Pakistani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C0C0C0"/>
                </a:solidFill>
                <a:latin typeface="Baveuse" pitchFamily="2" charset="0"/>
              </a:rPr>
              <a:t>   go           home</a:t>
            </a: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BACC593E-1B7C-9A43-8A2D-9CA528B92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49275"/>
            <a:ext cx="3609975" cy="16129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Llythyr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bygythiol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>
            <a:extLst>
              <a:ext uri="{FF2B5EF4-FFF2-40B4-BE49-F238E27FC236}">
                <a16:creationId xmlns:a16="http://schemas.microsoft.com/office/drawing/2014/main" id="{1EC38633-BCFD-3E41-8FEC-5D5320B13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Byrgleriaeth</a:t>
            </a:r>
          </a:p>
        </p:txBody>
      </p:sp>
      <p:pic>
        <p:nvPicPr>
          <p:cNvPr id="21507" name="Picture 8" descr="DSC_0137">
            <a:extLst>
              <a:ext uri="{FF2B5EF4-FFF2-40B4-BE49-F238E27FC236}">
                <a16:creationId xmlns:a16="http://schemas.microsoft.com/office/drawing/2014/main" id="{89758190-9ED5-7947-90AE-4AF9829C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00213"/>
            <a:ext cx="6767513" cy="44640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C93BC00E-BD45-D148-940D-179C6BFDA5A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shutterstock_72510139[1]">
            <a:extLst>
              <a:ext uri="{FF2B5EF4-FFF2-40B4-BE49-F238E27FC236}">
                <a16:creationId xmlns:a16="http://schemas.microsoft.com/office/drawing/2014/main" id="{8DDD6B24-7428-ED4C-A7A7-0A51C13E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3994150" cy="58816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5A746455-3284-214B-9D69-45F40578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3609975" cy="22320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Ymchwil ar y rhyngrwyd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>
            <a:extLst>
              <a:ext uri="{FF2B5EF4-FFF2-40B4-BE49-F238E27FC236}">
                <a16:creationId xmlns:a16="http://schemas.microsoft.com/office/drawing/2014/main" id="{036F417A-7F69-3E4A-94D4-4C54EC3B4BB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2531" name="Picture 4" descr="shutterstock_7599961">
            <a:extLst>
              <a:ext uri="{FF2B5EF4-FFF2-40B4-BE49-F238E27FC236}">
                <a16:creationId xmlns:a16="http://schemas.microsoft.com/office/drawing/2014/main" id="{54C629CA-51EE-6246-A1B6-080C8ECB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49275"/>
            <a:ext cx="4224337" cy="57610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Rectangle 8">
            <a:extLst>
              <a:ext uri="{FF2B5EF4-FFF2-40B4-BE49-F238E27FC236}">
                <a16:creationId xmlns:a16="http://schemas.microsoft.com/office/drawing/2014/main" id="{8A937D77-0073-E14F-A2F1-9DB87681E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49275"/>
            <a:ext cx="3609975" cy="23749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Rhyddhau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anifeiliad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caeth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>
            <a:extLst>
              <a:ext uri="{FF2B5EF4-FFF2-40B4-BE49-F238E27FC236}">
                <a16:creationId xmlns:a16="http://schemas.microsoft.com/office/drawing/2014/main" id="{62EF4266-3595-D84E-BA42-4F88C1E36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6769100" cy="1871662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Bombardio gwefan mewn ymgais i’w chau</a:t>
            </a:r>
            <a:r>
              <a:rPr lang="en-GB"/>
              <a:t> </a:t>
            </a:r>
          </a:p>
        </p:txBody>
      </p:sp>
      <p:pic>
        <p:nvPicPr>
          <p:cNvPr id="23555" name="Picture 7">
            <a:extLst>
              <a:ext uri="{FF2B5EF4-FFF2-40B4-BE49-F238E27FC236}">
                <a16:creationId xmlns:a16="http://schemas.microsoft.com/office/drawing/2014/main" id="{C061CF96-B779-A04F-8384-B103ACD6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76475"/>
            <a:ext cx="6796087" cy="37909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1014419A-DB3A-154A-BDB5-A6551A895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Cyngor ysgol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4104F83-69BA-054B-B507-EB7079614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124" name="Picture 4" descr="shutterstock_72372268[1]">
            <a:extLst>
              <a:ext uri="{FF2B5EF4-FFF2-40B4-BE49-F238E27FC236}">
                <a16:creationId xmlns:a16="http://schemas.microsoft.com/office/drawing/2014/main" id="{B67BD41A-7F8A-DC49-A4F3-DEE495C5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44650"/>
            <a:ext cx="8207375" cy="47371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shutterstock_72412186[1]">
            <a:extLst>
              <a:ext uri="{FF2B5EF4-FFF2-40B4-BE49-F238E27FC236}">
                <a16:creationId xmlns:a16="http://schemas.microsoft.com/office/drawing/2014/main" id="{118FA988-E3B0-374D-A74E-8D049F37D3A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00200"/>
            <a:ext cx="8207375" cy="4565650"/>
          </a:xfr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4" name="Rectangle 8">
            <a:extLst>
              <a:ext uri="{FF2B5EF4-FFF2-40B4-BE49-F238E27FC236}">
                <a16:creationId xmlns:a16="http://schemas.microsoft.com/office/drawing/2014/main" id="{7F94AC8A-7CBB-9845-825F-AE706FC0D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Trafodaeth/Cyfarfod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7D89058-A016-F34D-83E3-604506734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Ymgyrch poster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2D18F98-63EF-9E48-85AE-43B6AE75B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172" name="Picture 4" descr="shutterstock_39907372[1]">
            <a:extLst>
              <a:ext uri="{FF2B5EF4-FFF2-40B4-BE49-F238E27FC236}">
                <a16:creationId xmlns:a16="http://schemas.microsoft.com/office/drawing/2014/main" id="{435EEE5B-D2A1-E941-8238-F1555033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60851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14">
            <a:extLst>
              <a:ext uri="{FF2B5EF4-FFF2-40B4-BE49-F238E27FC236}">
                <a16:creationId xmlns:a16="http://schemas.microsoft.com/office/drawing/2014/main" id="{964F08EE-4D99-5E42-B784-AD49B16C3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8195" name="Picture 12" descr="MP900149066[1]">
            <a:extLst>
              <a:ext uri="{FF2B5EF4-FFF2-40B4-BE49-F238E27FC236}">
                <a16:creationId xmlns:a16="http://schemas.microsoft.com/office/drawing/2014/main" id="{794D7DA3-F8BE-9E42-BF8A-C2DCF21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476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15">
            <a:extLst>
              <a:ext uri="{FF2B5EF4-FFF2-40B4-BE49-F238E27FC236}">
                <a16:creationId xmlns:a16="http://schemas.microsoft.com/office/drawing/2014/main" id="{0F3059A9-88CC-4943-94A9-C8FAC6740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sz="4000" b="1">
                <a:solidFill>
                  <a:schemeClr val="tx1"/>
                </a:solidFill>
                <a:latin typeface="Comic Sans MS" pitchFamily="66" charset="0"/>
              </a:rPr>
              <a:t>Ysgrifennwch erthygl i’r wasg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NTI VIVISECTION">
            <a:extLst>
              <a:ext uri="{FF2B5EF4-FFF2-40B4-BE49-F238E27FC236}">
                <a16:creationId xmlns:a16="http://schemas.microsoft.com/office/drawing/2014/main" id="{87DF2C20-AC4C-944E-A9E6-BABA34CD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761038" cy="43132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F147994E-7BE6-C744-8CE3-ADCA6D979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Gwrthdystiad heddychlon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shutterstock_65260939[1]">
            <a:extLst>
              <a:ext uri="{FF2B5EF4-FFF2-40B4-BE49-F238E27FC236}">
                <a16:creationId xmlns:a16="http://schemas.microsoft.com/office/drawing/2014/main" id="{2BF7E97F-35C8-5846-A331-CE508C3AA928}"/>
              </a:ext>
            </a:extLst>
          </p:cNvPr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844675"/>
            <a:ext cx="3959225" cy="4525963"/>
          </a:xfr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Rectangle 9">
            <a:extLst>
              <a:ext uri="{FF2B5EF4-FFF2-40B4-BE49-F238E27FC236}">
                <a16:creationId xmlns:a16="http://schemas.microsoft.com/office/drawing/2014/main" id="{DD4AF097-C391-8148-BDE5-7A118458D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Protest Fud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>
            <a:extLst>
              <a:ext uri="{FF2B5EF4-FFF2-40B4-BE49-F238E27FC236}">
                <a16:creationId xmlns:a16="http://schemas.microsoft.com/office/drawing/2014/main" id="{0C8B8284-1706-8A4E-8483-659432A28E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1267" name="Picture 4" descr="shutterstock_25619356[1]">
            <a:extLst>
              <a:ext uri="{FF2B5EF4-FFF2-40B4-BE49-F238E27FC236}">
                <a16:creationId xmlns:a16="http://schemas.microsoft.com/office/drawing/2014/main" id="{F224C802-8012-1F43-9E60-20BAFB3C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4144963" cy="56880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>
            <a:extLst>
              <a:ext uri="{FF2B5EF4-FFF2-40B4-BE49-F238E27FC236}">
                <a16:creationId xmlns:a16="http://schemas.microsoft.com/office/drawing/2014/main" id="{F6F0E4D7-2F97-694A-848E-0FE1CBDB4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49275"/>
            <a:ext cx="3609975" cy="16129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Deunydd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GB" sz="4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hyrwyddo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482</TotalTime>
  <Words>94</Words>
  <Application>Microsoft Macintosh PowerPoint</Application>
  <PresentationFormat>On-screen Show (4:3)</PresentationFormat>
  <Paragraphs>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Wingdings</vt:lpstr>
      <vt:lpstr>Calibri</vt:lpstr>
      <vt:lpstr>Comic Sans MS</vt:lpstr>
      <vt:lpstr>Baveuse</vt:lpstr>
      <vt:lpstr>Ripple</vt:lpstr>
      <vt:lpstr>       (4b) Gweithgareddau Cyfreithlon/Anghyfreithlon  </vt:lpstr>
      <vt:lpstr>PowerPoint Presentation</vt:lpstr>
      <vt:lpstr>Cyngor ysgol</vt:lpstr>
      <vt:lpstr>Trafodaeth/Cyfarfod</vt:lpstr>
      <vt:lpstr>Ymgyrch poster</vt:lpstr>
      <vt:lpstr>Ysgrifennwch erthygl i’r wasg</vt:lpstr>
      <vt:lpstr>Gwrthdystiad heddychlon</vt:lpstr>
      <vt:lpstr>Protest Fud </vt:lpstr>
      <vt:lpstr>PowerPoint Presentation</vt:lpstr>
      <vt:lpstr>PowerPoint Presentation</vt:lpstr>
      <vt:lpstr>Ysgrifennwch lythyr at  eich A.S.</vt:lpstr>
      <vt:lpstr>Gwrthdystiad Anheddychlon </vt:lpstr>
      <vt:lpstr>Bomio/Terfysgaeth</vt:lpstr>
      <vt:lpstr>Rhwystro’r ffordd</vt:lpstr>
      <vt:lpstr>Dringo adeiladau</vt:lpstr>
      <vt:lpstr>Graffiti </vt:lpstr>
      <vt:lpstr>PowerPoint Presentation</vt:lpstr>
      <vt:lpstr>PowerPoint Presentation</vt:lpstr>
      <vt:lpstr>Byrgleriaeth</vt:lpstr>
      <vt:lpstr>PowerPoint Presentation</vt:lpstr>
      <vt:lpstr>Bombardio gwefan mewn ymgais i’w chau </vt:lpstr>
    </vt:vector>
  </TitlesOfParts>
  <Company>Schools Liason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Schools Liason</dc:creator>
  <cp:lastModifiedBy>Andy Holland</cp:lastModifiedBy>
  <cp:revision>20</cp:revision>
  <dcterms:created xsi:type="dcterms:W3CDTF">2011-03-29T12:06:11Z</dcterms:created>
  <dcterms:modified xsi:type="dcterms:W3CDTF">2022-03-03T00:00:25Z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8044b4db-d0bf-46a3-a18c-45d026b15bfc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</Properties>
</file>