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475753-0625-D443-BA24-5CA0EBE68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A48F1-9F02-9748-B029-63B36377A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CAB0D-EA60-C34E-B2A7-ECCDC44E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2104D-C65D-564A-AE19-EABB5B9559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0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99C535-C2B2-B14C-8FF3-0A60F449E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6905A-7048-4A4F-91B7-8F17B9C4D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108C96-5246-1A40-BBDE-5479E4827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E18A7-C020-4E4D-8F4B-A67C37DA17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18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2A24E7-A058-2F4C-9F24-2E0BBC8A7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5C0C5-5D31-D949-8FCD-B1DA3F37B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3E0D9A-3AAE-0745-9621-79D62736A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8EA95-B29C-7A4A-9F03-72EC165C98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847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6C3E9B-C882-A243-BD0D-EE20DD8CD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51246-F1B1-A547-9C04-A9190A674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9BB47-FEED-F341-BA44-722A6476A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9F3-97FB-A149-AB56-033F4A6BA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88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C63D92-7548-AF43-9442-A03D40665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CA7B4-77BB-B546-8D03-CD6088F08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151E1A-4354-614E-8658-6B7FF5874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D1A64-BE04-854E-9656-C9E7FDD0BD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968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94D618-A76E-224F-8DF0-1B785C419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4A290-BA70-DD41-9502-64654961B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6DC3A-577E-AE48-9D4E-F18D72269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18AC7-EB36-B549-BEA7-496BABDC3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329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A04792-735A-1346-A21C-80011E9A0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EFB33A-EAD6-5748-B48B-1E56473CE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4A29D8-0ECD-254B-8A7B-4D6560FFD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C3844-854A-0E48-BE3E-B24D739B0B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441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361E68-CCAA-A344-9404-F0E22588E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237DA9-4CBD-C54F-B517-CACADB791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96F6BD-E488-6546-87F5-B65841667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5E508-892A-A245-996B-F15E748516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826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67CF28-98D0-1241-B690-E9FC763B5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8BF8BE-6370-214E-B448-0E7293722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8DF302-4665-0D4C-8A57-7CBD23CB1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59537-10EA-594C-87C2-D0620E5E08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72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4F656-D94E-4C4C-AC81-8791910DB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3D6BA-B4CA-0844-9776-669E480BB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2775F-42F2-F547-B88D-AB4B4928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E2950-4D4A-964B-863F-D436F72428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464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0BB17-C24D-B645-9ABB-5C631E18D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9E26A-5AE4-3441-A78A-9C9480FD8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55A74-E6BF-4C43-A8EB-123F1496D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5F331-326C-A64A-836C-E8D9C8C0F5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3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EA8473-B796-FE4D-B767-10AAD2402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A33F20-5C5D-EC4D-AC99-F52EDD621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756200-8663-544F-8BCD-2D21C41C26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A3C0AE-5BF7-DE4C-8FCF-FFF4532985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5F7F85-93A1-064D-85E7-F72890317C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C9B1E7-C264-DE4E-91AE-2E576272C3F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hutterstock_6178000">
            <a:extLst>
              <a:ext uri="{FF2B5EF4-FFF2-40B4-BE49-F238E27FC236}">
                <a16:creationId xmlns:a16="http://schemas.microsoft.com/office/drawing/2014/main" id="{2E86FD5D-F6CE-DB48-887A-55EBFCEA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813"/>
            <a:ext cx="45354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 001">
            <a:extLst>
              <a:ext uri="{FF2B5EF4-FFF2-40B4-BE49-F238E27FC236}">
                <a16:creationId xmlns:a16="http://schemas.microsoft.com/office/drawing/2014/main" id="{751915EA-F882-0342-AD22-F306CB7D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0"/>
            <a:ext cx="439578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shutterstock_58545169">
            <a:extLst>
              <a:ext uri="{FF2B5EF4-FFF2-40B4-BE49-F238E27FC236}">
                <a16:creationId xmlns:a16="http://schemas.microsoft.com/office/drawing/2014/main" id="{7859D08A-7DB0-BF44-AB62-0AC05318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26384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 009">
            <a:extLst>
              <a:ext uri="{FF2B5EF4-FFF2-40B4-BE49-F238E27FC236}">
                <a16:creationId xmlns:a16="http://schemas.microsoft.com/office/drawing/2014/main" id="{8E3FFE05-3D12-0A4B-956D-D9EC8626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3025"/>
            <a:ext cx="47164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shutterstock_61302319[1]">
            <a:extLst>
              <a:ext uri="{FF2B5EF4-FFF2-40B4-BE49-F238E27FC236}">
                <a16:creationId xmlns:a16="http://schemas.microsoft.com/office/drawing/2014/main" id="{595D0538-2DDB-A447-ACB7-FA5BF1156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shutterstock_6178462">
            <a:extLst>
              <a:ext uri="{FF2B5EF4-FFF2-40B4-BE49-F238E27FC236}">
                <a16:creationId xmlns:a16="http://schemas.microsoft.com/office/drawing/2014/main" id="{023A2077-14EB-BC45-A79A-E03AB84CC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7164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>
            <a:extLst>
              <a:ext uri="{FF2B5EF4-FFF2-40B4-BE49-F238E27FC236}">
                <a16:creationId xmlns:a16="http://schemas.microsoft.com/office/drawing/2014/main" id="{925DB9B4-F3DD-9844-A429-C85A49DD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1605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(6a) Different Groups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Default Design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4</cp:revision>
  <dcterms:created xsi:type="dcterms:W3CDTF">2011-04-07T16:46:16Z</dcterms:created>
  <dcterms:modified xsi:type="dcterms:W3CDTF">2022-03-02T23:52:59Z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e481bc0a-d31e-401f-9c02-40d2f12501d8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