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C09899-1D02-B247-9AA8-5CFB649C8A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2F7BD-D116-1247-AA3F-13D27B0B69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CC715C-17F8-634D-B47F-1370C546DC9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55D303-06E5-484E-87A1-92273EF58E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A312F8-0548-7642-8BE3-E1FA7DD3E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BB71A-FFB5-3C41-9F6D-DEB2FC7FF4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D6488-67CB-5247-8CF5-40FE407E76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B6B14-744D-3E43-A27D-1BC98AFED2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8F764E8-6DCC-B64C-96D4-D2DB8CB3B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753F464-D1F3-414A-AF78-9126CCDEE6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59CBF334-07ED-A445-906A-9D14414B6D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2A7A70-6E75-F74C-BEA4-AA4487A23A31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96019A55-A6FF-6140-A33F-2A61E6D755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8807FD0C-DC2C-E149-94FA-2B7ED85CB9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1CDA05F-B3B2-1B43-8149-F16E7C9EAD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40DB37-86BA-8744-991C-251E6523DC13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D52481-5041-E841-91E2-E43076F38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D4FB94-BBE1-984A-ACB1-5AE77DBB1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CB7E0B-B577-E540-A053-297454C66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B084C-667F-584D-A31A-621CFF0190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3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3528D4-A246-7348-A195-74AC79B11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9F7C41-68F9-1C43-B982-833F801E7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86A834-93A9-494A-8A40-8EE5A818C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81B0C-5CC6-B445-979F-A60907920E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42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58E766-6BD1-1246-A8EA-21A7B2CEE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EFD83-CD3C-9046-BAB7-55E431EE3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FEF45-9506-474B-8EDB-5EC812F22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CBF1D-9C11-AF4B-B7A1-3EE1F4301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049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B4C32-7EED-5B46-9929-4C7D6BDB1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DD633-9014-384F-880C-E404A8158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8E4E12-5D67-4E43-891C-67C0ADD61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B2DEA-88F7-714E-B4D1-33009E8EB3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778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305EAD-3A02-F54A-A1BF-415E24EDC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3A8628-BFCA-3D40-A70A-25077BD5C1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A211A7-2020-204D-8D28-EEDF15B8B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83F68-ADDB-9745-AABA-4F660FB51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18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099026-9602-5243-952C-FFD8227F4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C4582-DC2C-E64A-970B-319AEB8AB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A05831-119E-964E-AF3E-F652DE279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0A1E5-E02E-444B-990E-323F10F892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19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10296-68F0-6A40-9ECB-C2A10DB29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7FDFD-99C3-FB47-936B-424EA1C54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85EDD-25EC-6A47-A09F-AB8C46742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CC5B5-247B-0B44-B3C5-10F97554C0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327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C5E7E2-1FA5-1D4D-AFC4-81E0EC374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6F20D2-DC45-4645-BDB0-29E288906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51B3FD-3529-BC4E-9405-A3405AF77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6F758-E062-DC41-BB3D-C949538384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43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F1FB63-6D7E-5241-8964-DE3075B76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96EF45-5DD8-7142-90B1-FFFE53C97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C1B80D-B42C-3847-B4AF-77F1E4F69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DDEB-12BB-AB4B-A132-49C11FE89F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39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43BDDB-35D2-6946-9C54-6F656BBC1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05240D-D2A6-BD44-8A33-1F6CA5785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3A578C-6032-CB41-997D-6EF6111A74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04432-17E9-414E-B424-A239B23CBD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89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8B106-E143-BB47-8A14-80BF060CC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3D914-C89E-F343-854C-E6E6B48C05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3DC1E-410C-1740-BEA5-47DE2FDB0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DB60A-A199-0B49-A512-31DC496CEE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93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E82D2-E235-4446-B6F8-A7795676D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7B6976-2A8C-0245-AADC-6CC1FAAEB3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8F493-7AE8-9D44-8A4B-6626F228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03209-58B0-F647-B4DF-149210A519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2DE722-2E76-554E-9F0F-23706242B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2D77B1-8C01-C543-A45D-BD7EBB8F8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4944B1-C997-1942-B454-F4B3DF89B3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F4A47E-ACBA-1A4F-A7DE-FA0B26D1BF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62ADE9-B554-AA40-AD9A-893C6E2CD5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3DEFD6-BEBB-434E-91E6-663360C825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61DECA0E-2A2B-AC49-946E-C1C2744EF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9E7C609C-08D2-FE49-A081-2B607F4F11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713"/>
            <a:ext cx="7604125" cy="44513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algn="ctr" eaLnBrk="1" hangingPunct="1">
              <a:buFontTx/>
              <a:buNone/>
            </a:pPr>
            <a:r>
              <a:rPr lang="en-US" altLang="en-US" sz="8800">
                <a:latin typeface="Comic Sans MS" panose="030F0902030302020204" pitchFamily="66" charset="0"/>
              </a:rPr>
              <a:t>problem page</a:t>
            </a:r>
          </a:p>
          <a:p>
            <a:pPr algn="ctr" eaLnBrk="1" hangingPunct="1">
              <a:buFontTx/>
              <a:buNone/>
            </a:pPr>
            <a:r>
              <a:rPr lang="en-US" altLang="en-US" sz="880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CC7B005E-28AE-A94B-AEC7-9948E9985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165850"/>
            <a:ext cx="1655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Resource 10a.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58BC553A-5734-0047-B16E-220DFF0AF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7E3F2EA8-59FB-F240-88E1-CA679D539F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713"/>
            <a:ext cx="7416800" cy="38877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b="1" dirty="0">
                <a:latin typeface="Comic Sans MS" pitchFamily="66" charset="0"/>
              </a:rPr>
              <a:t>Mei Li’s Story</a:t>
            </a:r>
            <a:endParaRPr lang="en-GB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GB" sz="2800" dirty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sz="2000" dirty="0">
                <a:latin typeface="Comic Sans MS" pitchFamily="66" charset="0"/>
              </a:rPr>
              <a:t>My name is Mei Li.  I am 19 and have a 7 month old baby with Sam who is 22.  We have been together for nearly 2 years.  At first he was really kind to me and helped me when my Dad died.  My family have never liked Sam.  We have had a lot of rows over the relationship.  This has meant Mum and I have not talked for months.  Sam says I need to choose between him and her.  I feel lonely and am scared because lately Sam’s shouting has turned into hitting me if anything upsets him.  I know he loves me because he always says sorry and buys me nice stuff all the time.  He says I am all he needs and that he couldn’t live without me.  Things always seem to get worse when he has been drinking.  What can I do? </a:t>
            </a:r>
          </a:p>
          <a:p>
            <a:pPr eaLnBrk="1" hangingPunct="1">
              <a:buFontTx/>
              <a:buNone/>
              <a:defRPr/>
            </a:pPr>
            <a:r>
              <a:rPr lang="en-GB" sz="2400" dirty="0"/>
              <a:t> 	  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173</Words>
  <Application>Microsoft Macintosh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7</cp:revision>
  <dcterms:created xsi:type="dcterms:W3CDTF">2012-04-30T13:27:46Z</dcterms:created>
  <dcterms:modified xsi:type="dcterms:W3CDTF">2022-03-02T23:52:22Z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