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4"/>
  </p:notesMasterIdLst>
  <p:sldIdLst>
    <p:sldId id="257" r:id="rId2"/>
    <p:sldId id="258" r:id="rId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2D5D800-C8D0-7047-893E-B80D7FD69A7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GB"/>
          </a:p>
        </p:txBody>
      </p:sp>
      <p:sp>
        <p:nvSpPr>
          <p:cNvPr id="3" name="Date Placeholder 2">
            <a:extLst>
              <a:ext uri="{FF2B5EF4-FFF2-40B4-BE49-F238E27FC236}">
                <a16:creationId xmlns:a16="http://schemas.microsoft.com/office/drawing/2014/main" id="{6937A79B-9794-EE4B-B363-47A9159B2F5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972ED72E-2F98-FE48-9DED-52528677376B}" type="datetimeFigureOut">
              <a:rPr lang="en-GB"/>
              <a:pPr>
                <a:defRPr/>
              </a:pPr>
              <a:t>02/03/2022</a:t>
            </a:fld>
            <a:endParaRPr lang="en-GB"/>
          </a:p>
        </p:txBody>
      </p:sp>
      <p:sp>
        <p:nvSpPr>
          <p:cNvPr id="4" name="Slide Image Placeholder 3">
            <a:extLst>
              <a:ext uri="{FF2B5EF4-FFF2-40B4-BE49-F238E27FC236}">
                <a16:creationId xmlns:a16="http://schemas.microsoft.com/office/drawing/2014/main" id="{AE449C85-B79E-5444-82F6-960383F38ED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2594AB10-2CDC-3744-9BC5-15D660BE658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E60530FE-4652-414A-8434-19210D72266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111164BB-D671-8C45-A7FC-2186E277CE6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4CBEF41-86A1-4449-BA3C-1E86859BCF2B}"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6EB26014-9534-F343-9033-6AC88A2C72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F8F312C0-40CB-0D48-80B7-D8139C5363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09B6F7B4-D8E3-544E-9672-7779AD3E59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5434431-180F-6249-85DE-E642DC533F3D}" type="slidenum">
              <a:rPr lang="en-GB" altLang="en-US"/>
              <a:pPr eaLnBrk="1" hangingPunct="1"/>
              <a:t>1</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EC0770FB-6F6F-144D-B33E-F0F557BCBE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9AADFD69-38EE-AC4D-98B0-2631D68572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id="{91709827-5CDF-A848-B30E-0364AFDE0C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A6CA6B-3755-2B44-BC11-BB53AB081FD8}" type="slidenum">
              <a:rPr lang="en-GB" altLang="en-US"/>
              <a:pPr eaLnBrk="1" hangingPunct="1"/>
              <a:t>2</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CA25A291-A5D6-4A46-BD8D-2297DA356D3C}"/>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972A6D0A-4407-2F46-AB03-06E18EBC0B9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066B9CFD-E7D7-184B-9E32-94C4E1EB8F15}"/>
              </a:ext>
            </a:extLst>
          </p:cNvPr>
          <p:cNvSpPr>
            <a:spLocks noGrp="1" noChangeArrowheads="1"/>
          </p:cNvSpPr>
          <p:nvPr>
            <p:ph type="sldNum" sz="quarter" idx="12"/>
          </p:nvPr>
        </p:nvSpPr>
        <p:spPr>
          <a:ln/>
        </p:spPr>
        <p:txBody>
          <a:bodyPr/>
          <a:lstStyle>
            <a:lvl1pPr>
              <a:defRPr/>
            </a:lvl1pPr>
          </a:lstStyle>
          <a:p>
            <a:fld id="{F80B4BF6-5834-6240-87BF-237C238E6B1E}" type="slidenum">
              <a:rPr lang="en-GB" altLang="en-US"/>
              <a:pPr/>
              <a:t>‹#›</a:t>
            </a:fld>
            <a:endParaRPr lang="en-GB" altLang="en-US"/>
          </a:p>
        </p:txBody>
      </p:sp>
    </p:spTree>
    <p:extLst>
      <p:ext uri="{BB962C8B-B14F-4D97-AF65-F5344CB8AC3E}">
        <p14:creationId xmlns:p14="http://schemas.microsoft.com/office/powerpoint/2010/main" val="198063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FC634CA-53BF-A949-B990-6243BB5C5E6F}"/>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2D4EC58A-1514-2B40-9C04-2420AE8DC6F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657847DA-9CD7-F045-B4AD-661FE7C2B972}"/>
              </a:ext>
            </a:extLst>
          </p:cNvPr>
          <p:cNvSpPr>
            <a:spLocks noGrp="1" noChangeArrowheads="1"/>
          </p:cNvSpPr>
          <p:nvPr>
            <p:ph type="sldNum" sz="quarter" idx="12"/>
          </p:nvPr>
        </p:nvSpPr>
        <p:spPr>
          <a:ln/>
        </p:spPr>
        <p:txBody>
          <a:bodyPr/>
          <a:lstStyle>
            <a:lvl1pPr>
              <a:defRPr/>
            </a:lvl1pPr>
          </a:lstStyle>
          <a:p>
            <a:fld id="{BFD502F6-263C-4243-AF82-2C448D9141B6}" type="slidenum">
              <a:rPr lang="en-GB" altLang="en-US"/>
              <a:pPr/>
              <a:t>‹#›</a:t>
            </a:fld>
            <a:endParaRPr lang="en-GB" altLang="en-US"/>
          </a:p>
        </p:txBody>
      </p:sp>
    </p:spTree>
    <p:extLst>
      <p:ext uri="{BB962C8B-B14F-4D97-AF65-F5344CB8AC3E}">
        <p14:creationId xmlns:p14="http://schemas.microsoft.com/office/powerpoint/2010/main" val="758028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D05868AE-F6EB-0A4A-BBDE-6915B0E43217}"/>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3D792465-E950-554D-AC5B-C675C792779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BF4130A5-2628-ED46-BB0C-09B422915F5F}"/>
              </a:ext>
            </a:extLst>
          </p:cNvPr>
          <p:cNvSpPr>
            <a:spLocks noGrp="1" noChangeArrowheads="1"/>
          </p:cNvSpPr>
          <p:nvPr>
            <p:ph type="sldNum" sz="quarter" idx="12"/>
          </p:nvPr>
        </p:nvSpPr>
        <p:spPr>
          <a:ln/>
        </p:spPr>
        <p:txBody>
          <a:bodyPr/>
          <a:lstStyle>
            <a:lvl1pPr>
              <a:defRPr/>
            </a:lvl1pPr>
          </a:lstStyle>
          <a:p>
            <a:fld id="{4CB97C76-1260-5041-BCDC-2CFE187B8319}" type="slidenum">
              <a:rPr lang="en-GB" altLang="en-US"/>
              <a:pPr/>
              <a:t>‹#›</a:t>
            </a:fld>
            <a:endParaRPr lang="en-GB" altLang="en-US"/>
          </a:p>
        </p:txBody>
      </p:sp>
    </p:spTree>
    <p:extLst>
      <p:ext uri="{BB962C8B-B14F-4D97-AF65-F5344CB8AC3E}">
        <p14:creationId xmlns:p14="http://schemas.microsoft.com/office/powerpoint/2010/main" val="2092208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1545F767-7EF0-1245-8B5A-00D9D55C26AF}"/>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14C3954A-64C3-934E-BDF6-D8DF8D61189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A4F6FD85-4BDE-A64C-A6D3-9D61DEB3D026}"/>
              </a:ext>
            </a:extLst>
          </p:cNvPr>
          <p:cNvSpPr>
            <a:spLocks noGrp="1" noChangeArrowheads="1"/>
          </p:cNvSpPr>
          <p:nvPr>
            <p:ph type="sldNum" sz="quarter" idx="12"/>
          </p:nvPr>
        </p:nvSpPr>
        <p:spPr>
          <a:ln/>
        </p:spPr>
        <p:txBody>
          <a:bodyPr/>
          <a:lstStyle>
            <a:lvl1pPr>
              <a:defRPr/>
            </a:lvl1pPr>
          </a:lstStyle>
          <a:p>
            <a:fld id="{159CDA67-6343-0147-AC3F-1E8715F4EDC0}" type="slidenum">
              <a:rPr lang="en-GB" altLang="en-US"/>
              <a:pPr/>
              <a:t>‹#›</a:t>
            </a:fld>
            <a:endParaRPr lang="en-GB" altLang="en-US"/>
          </a:p>
        </p:txBody>
      </p:sp>
    </p:spTree>
    <p:extLst>
      <p:ext uri="{BB962C8B-B14F-4D97-AF65-F5344CB8AC3E}">
        <p14:creationId xmlns:p14="http://schemas.microsoft.com/office/powerpoint/2010/main" val="425914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F2FF2D67-5334-B54B-A9FF-378E2DFDAEF3}"/>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512ACBAC-1F84-FE47-8F73-0E1CCA35CFA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41E761DA-A98A-C749-A706-F441B22FC642}"/>
              </a:ext>
            </a:extLst>
          </p:cNvPr>
          <p:cNvSpPr>
            <a:spLocks noGrp="1" noChangeArrowheads="1"/>
          </p:cNvSpPr>
          <p:nvPr>
            <p:ph type="sldNum" sz="quarter" idx="12"/>
          </p:nvPr>
        </p:nvSpPr>
        <p:spPr>
          <a:ln/>
        </p:spPr>
        <p:txBody>
          <a:bodyPr/>
          <a:lstStyle>
            <a:lvl1pPr>
              <a:defRPr/>
            </a:lvl1pPr>
          </a:lstStyle>
          <a:p>
            <a:fld id="{753A41E5-416E-E94E-BA5B-952EC9C43F6B}" type="slidenum">
              <a:rPr lang="en-GB" altLang="en-US"/>
              <a:pPr/>
              <a:t>‹#›</a:t>
            </a:fld>
            <a:endParaRPr lang="en-GB" altLang="en-US"/>
          </a:p>
        </p:txBody>
      </p:sp>
    </p:spTree>
    <p:extLst>
      <p:ext uri="{BB962C8B-B14F-4D97-AF65-F5344CB8AC3E}">
        <p14:creationId xmlns:p14="http://schemas.microsoft.com/office/powerpoint/2010/main" val="495622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6680507-2ABA-E347-9E30-AD6192D2C1E9}"/>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A2EDF734-BBE1-B849-92D6-EEC1D381D33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7B3A8A43-120C-C94C-A093-3C898D76C4BB}"/>
              </a:ext>
            </a:extLst>
          </p:cNvPr>
          <p:cNvSpPr>
            <a:spLocks noGrp="1" noChangeArrowheads="1"/>
          </p:cNvSpPr>
          <p:nvPr>
            <p:ph type="sldNum" sz="quarter" idx="12"/>
          </p:nvPr>
        </p:nvSpPr>
        <p:spPr>
          <a:ln/>
        </p:spPr>
        <p:txBody>
          <a:bodyPr/>
          <a:lstStyle>
            <a:lvl1pPr>
              <a:defRPr/>
            </a:lvl1pPr>
          </a:lstStyle>
          <a:p>
            <a:fld id="{FBC26AE2-BA9C-9143-918E-E2E81709AF3E}" type="slidenum">
              <a:rPr lang="en-GB" altLang="en-US"/>
              <a:pPr/>
              <a:t>‹#›</a:t>
            </a:fld>
            <a:endParaRPr lang="en-GB" altLang="en-US"/>
          </a:p>
        </p:txBody>
      </p:sp>
    </p:spTree>
    <p:extLst>
      <p:ext uri="{BB962C8B-B14F-4D97-AF65-F5344CB8AC3E}">
        <p14:creationId xmlns:p14="http://schemas.microsoft.com/office/powerpoint/2010/main" val="1273949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D148AE76-AB29-224E-8D13-DBFE3DF36003}"/>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7F6DC911-BB53-5B4F-ABD3-755474B9485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6C9DE775-B44A-9D4C-9540-D8C58679C0A9}"/>
              </a:ext>
            </a:extLst>
          </p:cNvPr>
          <p:cNvSpPr>
            <a:spLocks noGrp="1" noChangeArrowheads="1"/>
          </p:cNvSpPr>
          <p:nvPr>
            <p:ph type="sldNum" sz="quarter" idx="12"/>
          </p:nvPr>
        </p:nvSpPr>
        <p:spPr>
          <a:ln/>
        </p:spPr>
        <p:txBody>
          <a:bodyPr/>
          <a:lstStyle>
            <a:lvl1pPr>
              <a:defRPr/>
            </a:lvl1pPr>
          </a:lstStyle>
          <a:p>
            <a:fld id="{83E28517-D7FA-7849-ADF7-8FD8D78CB2C2}" type="slidenum">
              <a:rPr lang="en-GB" altLang="en-US"/>
              <a:pPr/>
              <a:t>‹#›</a:t>
            </a:fld>
            <a:endParaRPr lang="en-GB" altLang="en-US"/>
          </a:p>
        </p:txBody>
      </p:sp>
    </p:spTree>
    <p:extLst>
      <p:ext uri="{BB962C8B-B14F-4D97-AF65-F5344CB8AC3E}">
        <p14:creationId xmlns:p14="http://schemas.microsoft.com/office/powerpoint/2010/main" val="387973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10CFAF8D-1639-1E42-BA7E-881F72749FE4}"/>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87C8322D-2B4D-534E-B559-4B41BC8C2EC3}"/>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DDA7679F-602D-3E47-BF5E-BDF8287019E9}"/>
              </a:ext>
            </a:extLst>
          </p:cNvPr>
          <p:cNvSpPr>
            <a:spLocks noGrp="1" noChangeArrowheads="1"/>
          </p:cNvSpPr>
          <p:nvPr>
            <p:ph type="sldNum" sz="quarter" idx="12"/>
          </p:nvPr>
        </p:nvSpPr>
        <p:spPr>
          <a:ln/>
        </p:spPr>
        <p:txBody>
          <a:bodyPr/>
          <a:lstStyle>
            <a:lvl1pPr>
              <a:defRPr/>
            </a:lvl1pPr>
          </a:lstStyle>
          <a:p>
            <a:fld id="{F14F6938-2ADA-264B-BA36-0D3595372976}" type="slidenum">
              <a:rPr lang="en-GB" altLang="en-US"/>
              <a:pPr/>
              <a:t>‹#›</a:t>
            </a:fld>
            <a:endParaRPr lang="en-GB" altLang="en-US"/>
          </a:p>
        </p:txBody>
      </p:sp>
    </p:spTree>
    <p:extLst>
      <p:ext uri="{BB962C8B-B14F-4D97-AF65-F5344CB8AC3E}">
        <p14:creationId xmlns:p14="http://schemas.microsoft.com/office/powerpoint/2010/main" val="3643253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628C459A-B292-324F-849A-71CA65F1B987}"/>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9EEE7204-5D38-7946-BC84-6F1BFE266F8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B7F2A0C8-8CA8-1D47-B4E3-C97E03227EFF}"/>
              </a:ext>
            </a:extLst>
          </p:cNvPr>
          <p:cNvSpPr>
            <a:spLocks noGrp="1" noChangeArrowheads="1"/>
          </p:cNvSpPr>
          <p:nvPr>
            <p:ph type="sldNum" sz="quarter" idx="12"/>
          </p:nvPr>
        </p:nvSpPr>
        <p:spPr>
          <a:ln/>
        </p:spPr>
        <p:txBody>
          <a:bodyPr/>
          <a:lstStyle>
            <a:lvl1pPr>
              <a:defRPr/>
            </a:lvl1pPr>
          </a:lstStyle>
          <a:p>
            <a:fld id="{67406627-BBC1-9245-9BAD-9F53498ABABE}" type="slidenum">
              <a:rPr lang="en-GB" altLang="en-US"/>
              <a:pPr/>
              <a:t>‹#›</a:t>
            </a:fld>
            <a:endParaRPr lang="en-GB" altLang="en-US"/>
          </a:p>
        </p:txBody>
      </p:sp>
    </p:spTree>
    <p:extLst>
      <p:ext uri="{BB962C8B-B14F-4D97-AF65-F5344CB8AC3E}">
        <p14:creationId xmlns:p14="http://schemas.microsoft.com/office/powerpoint/2010/main" val="1176588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80376DE-5D7E-C947-A88B-88928C551CC3}"/>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D0F9208E-1D1A-A049-8718-8820A6F65D0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0A885AFC-56B7-5E41-B8FF-89364C11C516}"/>
              </a:ext>
            </a:extLst>
          </p:cNvPr>
          <p:cNvSpPr>
            <a:spLocks noGrp="1" noChangeArrowheads="1"/>
          </p:cNvSpPr>
          <p:nvPr>
            <p:ph type="sldNum" sz="quarter" idx="12"/>
          </p:nvPr>
        </p:nvSpPr>
        <p:spPr>
          <a:ln/>
        </p:spPr>
        <p:txBody>
          <a:bodyPr/>
          <a:lstStyle>
            <a:lvl1pPr>
              <a:defRPr/>
            </a:lvl1pPr>
          </a:lstStyle>
          <a:p>
            <a:fld id="{D8201EAB-3D46-CE46-8D31-51284D8694E8}" type="slidenum">
              <a:rPr lang="en-GB" altLang="en-US"/>
              <a:pPr/>
              <a:t>‹#›</a:t>
            </a:fld>
            <a:endParaRPr lang="en-GB" altLang="en-US"/>
          </a:p>
        </p:txBody>
      </p:sp>
    </p:spTree>
    <p:extLst>
      <p:ext uri="{BB962C8B-B14F-4D97-AF65-F5344CB8AC3E}">
        <p14:creationId xmlns:p14="http://schemas.microsoft.com/office/powerpoint/2010/main" val="22139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96C4104-2C46-D04E-B1A6-AD88C5FF6CB0}"/>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DF3CC8B1-4940-B64B-A604-040C9A21985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3288607F-3108-FA4A-9CF8-5D4663B31B28}"/>
              </a:ext>
            </a:extLst>
          </p:cNvPr>
          <p:cNvSpPr>
            <a:spLocks noGrp="1" noChangeArrowheads="1"/>
          </p:cNvSpPr>
          <p:nvPr>
            <p:ph type="sldNum" sz="quarter" idx="12"/>
          </p:nvPr>
        </p:nvSpPr>
        <p:spPr>
          <a:ln/>
        </p:spPr>
        <p:txBody>
          <a:bodyPr/>
          <a:lstStyle>
            <a:lvl1pPr>
              <a:defRPr/>
            </a:lvl1pPr>
          </a:lstStyle>
          <a:p>
            <a:fld id="{9307DA85-D8A7-9A45-8404-F8328B915EE9}" type="slidenum">
              <a:rPr lang="en-GB" altLang="en-US"/>
              <a:pPr/>
              <a:t>‹#›</a:t>
            </a:fld>
            <a:endParaRPr lang="en-GB" altLang="en-US"/>
          </a:p>
        </p:txBody>
      </p:sp>
    </p:spTree>
    <p:extLst>
      <p:ext uri="{BB962C8B-B14F-4D97-AF65-F5344CB8AC3E}">
        <p14:creationId xmlns:p14="http://schemas.microsoft.com/office/powerpoint/2010/main" val="2080733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C6F48C6-F07C-504E-8834-A9BD889C930F}"/>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679FB234-D5CC-2646-8865-1552CF80C6C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98C8DEF2-E996-8F46-A3E0-310D3AEA374D}"/>
              </a:ext>
            </a:extLst>
          </p:cNvPr>
          <p:cNvSpPr>
            <a:spLocks noGrp="1" noChangeArrowheads="1"/>
          </p:cNvSpPr>
          <p:nvPr>
            <p:ph type="sldNum" sz="quarter" idx="12"/>
          </p:nvPr>
        </p:nvSpPr>
        <p:spPr>
          <a:ln/>
        </p:spPr>
        <p:txBody>
          <a:bodyPr/>
          <a:lstStyle>
            <a:lvl1pPr>
              <a:defRPr/>
            </a:lvl1pPr>
          </a:lstStyle>
          <a:p>
            <a:fld id="{C2BF30A3-A8F4-9046-BFBD-A73D3F0C1A27}" type="slidenum">
              <a:rPr lang="en-GB" altLang="en-US"/>
              <a:pPr/>
              <a:t>‹#›</a:t>
            </a:fld>
            <a:endParaRPr lang="en-GB" altLang="en-US"/>
          </a:p>
        </p:txBody>
      </p:sp>
    </p:spTree>
    <p:extLst>
      <p:ext uri="{BB962C8B-B14F-4D97-AF65-F5344CB8AC3E}">
        <p14:creationId xmlns:p14="http://schemas.microsoft.com/office/powerpoint/2010/main" val="4047953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5E54A09-FFA0-A348-87BF-0FE0D9A2057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10377F99-7F44-3045-9CEE-B059C0F9A29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8B88792A-C636-EE44-B08C-029B35C5C766}"/>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GB"/>
          </a:p>
        </p:txBody>
      </p:sp>
      <p:sp>
        <p:nvSpPr>
          <p:cNvPr id="1029" name="Rectangle 5">
            <a:extLst>
              <a:ext uri="{FF2B5EF4-FFF2-40B4-BE49-F238E27FC236}">
                <a16:creationId xmlns:a16="http://schemas.microsoft.com/office/drawing/2014/main" id="{5CE0F9C4-F378-9948-AD32-E6096C61A98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GB"/>
          </a:p>
        </p:txBody>
      </p:sp>
      <p:sp>
        <p:nvSpPr>
          <p:cNvPr id="1030" name="Rectangle 6">
            <a:extLst>
              <a:ext uri="{FF2B5EF4-FFF2-40B4-BE49-F238E27FC236}">
                <a16:creationId xmlns:a16="http://schemas.microsoft.com/office/drawing/2014/main" id="{90718123-AFFE-6546-B7CA-10EDAC1C87B1}"/>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2ADBBFA-DDDA-BA43-A154-C1AC66F26C77}"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ord files SAFETY TEMPLATE LANDSCAPE A4">
            <a:extLst>
              <a:ext uri="{FF2B5EF4-FFF2-40B4-BE49-F238E27FC236}">
                <a16:creationId xmlns:a16="http://schemas.microsoft.com/office/drawing/2014/main" id="{9D0DAA2B-215E-E443-B851-D14B2EE35B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a:extLst>
              <a:ext uri="{FF2B5EF4-FFF2-40B4-BE49-F238E27FC236}">
                <a16:creationId xmlns:a16="http://schemas.microsoft.com/office/drawing/2014/main" id="{7D0BC250-45EB-C046-8925-61B7D6918521}"/>
              </a:ext>
            </a:extLst>
          </p:cNvPr>
          <p:cNvSpPr>
            <a:spLocks noGrp="1" noChangeArrowheads="1"/>
          </p:cNvSpPr>
          <p:nvPr>
            <p:ph type="title"/>
          </p:nvPr>
        </p:nvSpPr>
        <p:spPr>
          <a:xfrm>
            <a:off x="457200" y="274638"/>
            <a:ext cx="7643813" cy="1143000"/>
          </a:xfrm>
        </p:spPr>
        <p:txBody>
          <a:bodyPr/>
          <a:lstStyle/>
          <a:p>
            <a:pPr algn="l" eaLnBrk="1" hangingPunct="1"/>
            <a:r>
              <a:rPr lang="en-GB" altLang="en-US" sz="4000" b="1">
                <a:latin typeface="Comic Sans MS" panose="030F0902030302020204" pitchFamily="66" charset="0"/>
              </a:rPr>
              <a:t>Scenario 1</a:t>
            </a:r>
            <a:endParaRPr lang="en-US" altLang="en-US" sz="4000">
              <a:latin typeface="Comic Sans MS" panose="030F0902030302020204" pitchFamily="66" charset="0"/>
            </a:endParaRPr>
          </a:p>
        </p:txBody>
      </p:sp>
      <p:sp>
        <p:nvSpPr>
          <p:cNvPr id="3076" name="Rectangle 4">
            <a:extLst>
              <a:ext uri="{FF2B5EF4-FFF2-40B4-BE49-F238E27FC236}">
                <a16:creationId xmlns:a16="http://schemas.microsoft.com/office/drawing/2014/main" id="{870957B7-F403-6445-B985-82C3B09D75F1}"/>
              </a:ext>
            </a:extLst>
          </p:cNvPr>
          <p:cNvSpPr>
            <a:spLocks noGrp="1" noChangeArrowheads="1"/>
          </p:cNvSpPr>
          <p:nvPr>
            <p:ph type="body" sz="half" idx="1"/>
          </p:nvPr>
        </p:nvSpPr>
        <p:spPr>
          <a:xfrm>
            <a:off x="684213" y="1628775"/>
            <a:ext cx="7559675" cy="3816350"/>
          </a:xfrm>
        </p:spPr>
        <p:txBody>
          <a:bodyPr/>
          <a:lstStyle/>
          <a:p>
            <a:pPr marL="0" indent="0" eaLnBrk="1" hangingPunct="1">
              <a:buFontTx/>
              <a:buNone/>
              <a:defRPr/>
            </a:pPr>
            <a:r>
              <a:rPr lang="en-GB" sz="3600" dirty="0">
                <a:solidFill>
                  <a:schemeClr val="tx2"/>
                </a:solidFill>
                <a:latin typeface="Comic Sans MS" pitchFamily="66" charset="0"/>
                <a:ea typeface="+mj-ea"/>
                <a:cs typeface="+mj-cs"/>
              </a:rPr>
              <a:t>Tom, who is 17, has found 16 year old Janine’s ex-boyfriend’s number in her phone.  He became very angry and threw the phone against the wall, accusing her of still secretly fancying him.  </a:t>
            </a:r>
            <a:br>
              <a:rPr lang="en-GB" sz="4000" dirty="0">
                <a:solidFill>
                  <a:schemeClr val="tx2"/>
                </a:solidFill>
                <a:latin typeface="Comic Sans MS" pitchFamily="66" charset="0"/>
                <a:ea typeface="+mj-ea"/>
                <a:cs typeface="+mj-cs"/>
              </a:rPr>
            </a:br>
            <a:r>
              <a:rPr lang="en-GB" sz="4000" dirty="0">
                <a:solidFill>
                  <a:schemeClr val="tx2"/>
                </a:solidFill>
                <a:latin typeface="Comic Sans MS" pitchFamily="66" charset="0"/>
                <a:ea typeface="+mj-ea"/>
                <a:cs typeface="+mj-cs"/>
              </a:rPr>
              <a:t> </a:t>
            </a:r>
            <a:br>
              <a:rPr lang="en-GB" sz="4000" dirty="0">
                <a:solidFill>
                  <a:schemeClr val="tx2"/>
                </a:solidFill>
                <a:latin typeface="Comic Sans MS" pitchFamily="66" charset="0"/>
                <a:ea typeface="+mj-ea"/>
                <a:cs typeface="+mj-cs"/>
              </a:rPr>
            </a:br>
            <a:endParaRPr lang="en-US" sz="4000" dirty="0"/>
          </a:p>
          <a:p>
            <a:pPr eaLnBrk="1" hangingPunct="1">
              <a:defRPr/>
            </a:pPr>
            <a:endParaRPr lang="en-US" sz="2800" dirty="0"/>
          </a:p>
        </p:txBody>
      </p:sp>
      <p:sp>
        <p:nvSpPr>
          <p:cNvPr id="2053" name="TextBox 6">
            <a:extLst>
              <a:ext uri="{FF2B5EF4-FFF2-40B4-BE49-F238E27FC236}">
                <a16:creationId xmlns:a16="http://schemas.microsoft.com/office/drawing/2014/main" id="{ECF70580-417B-D74D-86CB-5DCC6A23F447}"/>
              </a:ext>
            </a:extLst>
          </p:cNvPr>
          <p:cNvSpPr txBox="1">
            <a:spLocks noChangeArrowheads="1"/>
          </p:cNvSpPr>
          <p:nvPr/>
        </p:nvSpPr>
        <p:spPr bwMode="auto">
          <a:xfrm>
            <a:off x="323850" y="6165850"/>
            <a:ext cx="2016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latin typeface="Comic Sans MS" panose="030F0902030302020204" pitchFamily="66" charset="0"/>
              </a:rPr>
              <a:t>Resource 8b</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Word files SAFETY TEMPLATE LANDSCAPE A4">
            <a:extLst>
              <a:ext uri="{FF2B5EF4-FFF2-40B4-BE49-F238E27FC236}">
                <a16:creationId xmlns:a16="http://schemas.microsoft.com/office/drawing/2014/main" id="{A248D70C-B06F-0A4B-A3FC-BFB0C47DA6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82811EA9-43B8-2140-9B5B-D79A20404073}"/>
              </a:ext>
            </a:extLst>
          </p:cNvPr>
          <p:cNvSpPr>
            <a:spLocks noGrp="1" noChangeArrowheads="1"/>
          </p:cNvSpPr>
          <p:nvPr>
            <p:ph type="title"/>
          </p:nvPr>
        </p:nvSpPr>
        <p:spPr/>
        <p:txBody>
          <a:bodyPr/>
          <a:lstStyle/>
          <a:p>
            <a:pPr algn="l" eaLnBrk="1" hangingPunct="1"/>
            <a:r>
              <a:rPr lang="en-US" altLang="en-US" sz="4000" b="1">
                <a:latin typeface="Comic Sans MS" panose="030F0902030302020204" pitchFamily="66" charset="0"/>
              </a:rPr>
              <a:t>Scenario 2</a:t>
            </a:r>
            <a:r>
              <a:rPr lang="en-US" altLang="en-US">
                <a:latin typeface="Comic Sans MS" panose="030F0902030302020204" pitchFamily="66" charset="0"/>
              </a:rPr>
              <a:t> </a:t>
            </a:r>
          </a:p>
        </p:txBody>
      </p:sp>
      <p:sp>
        <p:nvSpPr>
          <p:cNvPr id="4100" name="Rectangle 4">
            <a:extLst>
              <a:ext uri="{FF2B5EF4-FFF2-40B4-BE49-F238E27FC236}">
                <a16:creationId xmlns:a16="http://schemas.microsoft.com/office/drawing/2014/main" id="{D4BC2C04-39F1-DF4F-B05C-A885F44006A4}"/>
              </a:ext>
            </a:extLst>
          </p:cNvPr>
          <p:cNvSpPr>
            <a:spLocks noGrp="1" noChangeArrowheads="1"/>
          </p:cNvSpPr>
          <p:nvPr>
            <p:ph type="body" sz="half" idx="1"/>
          </p:nvPr>
        </p:nvSpPr>
        <p:spPr>
          <a:xfrm>
            <a:off x="755650" y="1268413"/>
            <a:ext cx="7127875" cy="4248150"/>
          </a:xfrm>
        </p:spPr>
        <p:txBody>
          <a:bodyPr/>
          <a:lstStyle/>
          <a:p>
            <a:pPr marL="0" indent="0" eaLnBrk="1" hangingPunct="1">
              <a:buFontTx/>
              <a:buNone/>
              <a:defRPr/>
            </a:pPr>
            <a:r>
              <a:rPr lang="en-US" sz="2800" dirty="0">
                <a:latin typeface="Comic Sans MS" pitchFamily="66" charset="0"/>
              </a:rPr>
              <a:t>Jonah and Natalya are both 16 and have been going out for 6 months.  </a:t>
            </a:r>
          </a:p>
          <a:p>
            <a:pPr marL="0" indent="0" eaLnBrk="1" hangingPunct="1">
              <a:buFontTx/>
              <a:buNone/>
              <a:defRPr/>
            </a:pPr>
            <a:r>
              <a:rPr lang="en-US" sz="2800" dirty="0">
                <a:latin typeface="Comic Sans MS" pitchFamily="66" charset="0"/>
              </a:rPr>
              <a:t>At a friend’s party, Natalya sees Jonah laughing and joking with one of her best friends.  She is furious, grabs him and pulls him outside where she screams at him and slaps him hard across the face and accuses him of two timing her.  Later, Natalya cries and wants to make up.</a:t>
            </a:r>
            <a:endParaRPr lang="en-GB" sz="2800" dirty="0">
              <a:latin typeface="Comic Sans MS" pitchFamily="66" charset="0"/>
            </a:endParaRPr>
          </a:p>
          <a:p>
            <a:pPr eaLnBrk="1" hangingPunct="1">
              <a:buFontTx/>
              <a:buNone/>
              <a:defRPr/>
            </a:pPr>
            <a:endParaRPr lang="en-GB" sz="2800" dirty="0"/>
          </a:p>
          <a:p>
            <a:pPr eaLnBrk="1" hangingPunct="1">
              <a:defRPr/>
            </a:pPr>
            <a:endParaRPr lang="en-US" sz="28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122</Words>
  <Application>Microsoft Macintosh PowerPoint</Application>
  <PresentationFormat>On-screen Show (4:3)</PresentationFormat>
  <Paragraphs>8</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Comic Sans MS</vt:lpstr>
      <vt:lpstr>Default Design</vt:lpstr>
      <vt:lpstr>Scenario 1</vt:lpstr>
      <vt:lpstr>Scenario 2 </vt:lpstr>
    </vt:vector>
  </TitlesOfParts>
  <Company>Schools Liason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Schools Liason</dc:creator>
  <cp:lastModifiedBy>Andy Holland</cp:lastModifiedBy>
  <cp:revision>4</cp:revision>
  <dcterms:created xsi:type="dcterms:W3CDTF">2012-04-30T13:27:46Z</dcterms:created>
  <dcterms:modified xsi:type="dcterms:W3CDTF">2022-03-02T23:52:16Z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480fde1a-8e25-4b09-84e7-50ed7c39b02e</vt:lpwstr>
  </property>
  <property fmtid="{D5CDD505-2E9C-101B-9397-08002B2CF9AE}" pid="3" name="SWPIL">
    <vt:lpwstr>NOT PROTECTIVELY MARKED</vt:lpwstr>
  </property>
  <property fmtid="{D5CDD505-2E9C-101B-9397-08002B2CF9AE}" pid="4" name="SWPVNV">
    <vt:lpwstr>No Visual Mark</vt:lpwstr>
  </property>
</Properties>
</file>