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1" r:id="rId7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19" d="100"/>
          <a:sy n="119" d="100"/>
        </p:scale>
        <p:origin x="188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DBD0-23AE-3346-BE93-A2AA6471A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C6A25D-AAE8-3949-AAA5-34A5C2100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83E66-CE66-7D43-9BFC-EA52FC15E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6A143-78AB-774E-9673-1071C7156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D290B-5404-B342-84C3-A55D00D81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0FB42-B6C5-964E-AD27-F7AA3F73528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5494808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5D90-55AE-2C4F-9429-68C5DEB7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E8920A-F962-DB41-8D04-038E0F10B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2143B-3E9F-EC44-AE6A-704993BA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A4938-0103-554A-A92F-85484526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408CB-891D-9948-A6E6-507A8BFD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B2A2C-911F-2E4D-A96A-DBA6530206C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2573899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5B3C20-F941-4E44-9900-C53B0182BA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B7712C-1F57-8D45-8F59-9C9313A4B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61BAA-542F-A74F-AA9C-204B5D113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B02A-35A4-C742-86B3-28527B373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A9BE5-F27C-1746-8EF6-A832B171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542FE-85C6-B243-815E-910FE84E8BE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7409521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4680A-8D9D-3A48-AB1D-032A1AAD7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2D60A-73CE-2D4D-9D82-269085E55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6011D-0965-9344-9474-0799B197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1AD03-AE21-6E42-B8BE-A88169618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468DA-F034-4949-8B4E-CDB8806D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1ECD0-EA45-554A-A995-2737B78AA5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27472545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D89B3-DB46-E14E-B914-8AD67DAA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929A8-0BE9-2D40-9FD8-0470F49C7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E96D9-ED19-6D40-9008-5CB9D58B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4A557-89A3-7E47-9B56-6574922E7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55979-BC52-1046-993E-7ED99AE1C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B1011-7F5E-A945-9F6F-7BC6A33692A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300056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F5932-7F38-4148-8F87-3E626E450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9354F-C56C-674F-A40D-23395D76A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64E30-13D8-964D-90B1-7B5F099D4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D9438-5E45-9E44-B239-68FC7430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F6C95-6D4A-E14B-A914-26642E5CA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D9987-35B2-3343-897B-E9118ACDE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F3893F-159F-1446-8A49-2AEFF20CF6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6461994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781B-010D-6C42-BFC9-7065BB817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3CC52-A6CE-F14C-954E-375AA71A9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15CBB7-B5A1-5D48-9348-8D75F2BAB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33E7D-CA64-2F4B-B18F-55EA4308F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83EBF9-8849-0349-B2FE-CBDDFE598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9FBDD5-018C-2B4B-B65E-F92944E25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95BA7-6261-724D-A185-874C6F6F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5C5E05-C8FD-7749-8738-25C3D90BB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F30C5-EA2D-B04C-9684-FA8D7753B1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1839872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E8FD-185B-EA41-8C72-F94DB96D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CBCAFC-DD57-6B4A-95FA-5502D454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EF73C-673B-6444-81DD-7E910AD08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65DF38-444B-B440-9117-ED8D5934A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F44B85-A0FE-CE44-ADA1-9356A9EA538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52890047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38CA2E-C8DD-E54B-A384-E27F282C8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D9B36F-1C01-D447-9183-B66575096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6CDD5-3606-AA41-9433-5C94FDB5F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E4F40-A698-E24B-8A91-77EDD22662C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0048578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98CB8-6EC5-FB40-8437-78A27D64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46D52-CCCB-214A-A3B3-017F35B8F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45A2C-9BDE-774F-AFEA-23540FD67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DCB68D-976B-BF46-BB52-47B9D093C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1B586-A0C1-7B46-9206-CDFE43F9D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8E621-3792-C546-9647-6B5172F96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900F4-A4DC-914F-86C2-54733A49EF7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9926715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A88C-8086-EE4A-A6E9-814E0DF3E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29AA82-26B1-414A-8DA0-47E675453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E8088-2C57-924C-93F1-8867EA22E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7D7BDD-8A09-8246-A3E1-0FB000ECE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E0738-2C5E-B84B-82BF-EB6072A98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1F33B-6457-0244-BA68-A11958D63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EE8BB-1D6B-0D4C-8219-278AE10EB3E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7055526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A3CB6F4-7182-E149-BB22-F2FB4D0036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16F0264-87BB-2C44-84FA-7FB56049ED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1FC6A1B-76BE-864D-9342-9C195C1B795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8AFEEEA-1F41-E04D-A5A2-731D52F21B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32B8419-9F20-1E40-897F-2DBA7B3D6BE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1F65D5-DD0D-FA41-9010-0EF4C6ACA051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DB3C3D6A-0176-DC4E-B38C-7FDE888A3D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>
            <a:extLst>
              <a:ext uri="{FF2B5EF4-FFF2-40B4-BE49-F238E27FC236}">
                <a16:creationId xmlns:a16="http://schemas.microsoft.com/office/drawing/2014/main" id="{99ABD59B-1EAB-DF4F-BD15-5C03F547A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6629400"/>
            <a:ext cx="3917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sz="800" b="1">
                <a:latin typeface="Comic Sans MS" panose="030F0902030302020204" pitchFamily="66" charset="0"/>
              </a:rPr>
              <a:t>© Copyright of Gwent Police © Hawlfraint Heddlu Gwent</a:t>
            </a:r>
          </a:p>
          <a:p>
            <a:endParaRPr lang="en-GB" altLang="en-US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ED29F72-B178-9249-834F-126210C2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8112125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>
            <a:extLst>
              <a:ext uri="{FF2B5EF4-FFF2-40B4-BE49-F238E27FC236}">
                <a16:creationId xmlns:a16="http://schemas.microsoft.com/office/drawing/2014/main" id="{7C26BEE1-A8E0-154A-A5FD-7F6431596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6629400"/>
            <a:ext cx="3917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sz="800" b="1">
                <a:latin typeface="Comic Sans MS" panose="030F0902030302020204" pitchFamily="66" charset="0"/>
              </a:rPr>
              <a:t>© Copyright of Gwent Police © Hawlfraint Heddlu Gwent</a:t>
            </a:r>
          </a:p>
          <a:p>
            <a:endParaRPr lang="en-GB" altLang="en-US"/>
          </a:p>
        </p:txBody>
      </p:sp>
      <p:pic>
        <p:nvPicPr>
          <p:cNvPr id="3079" name="Picture 7">
            <a:extLst>
              <a:ext uri="{FF2B5EF4-FFF2-40B4-BE49-F238E27FC236}">
                <a16:creationId xmlns:a16="http://schemas.microsoft.com/office/drawing/2014/main" id="{1C2EE1C8-9151-274F-82EA-38083BD84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7967662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>
            <a:extLst>
              <a:ext uri="{FF2B5EF4-FFF2-40B4-BE49-F238E27FC236}">
                <a16:creationId xmlns:a16="http://schemas.microsoft.com/office/drawing/2014/main" id="{BA92AD2F-751E-6F41-9D98-46C59A4F1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6629400"/>
            <a:ext cx="3917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sz="800" b="1">
                <a:latin typeface="Comic Sans MS" panose="030F0902030302020204" pitchFamily="66" charset="0"/>
              </a:rPr>
              <a:t>© Copyright of Gwent Police © Hawlfraint Heddlu Gwent</a:t>
            </a:r>
          </a:p>
          <a:p>
            <a:endParaRPr lang="en-GB" altLang="en-US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26902DEB-FC74-B04C-A007-10A4AC487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36613"/>
            <a:ext cx="7610475" cy="506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>
            <a:extLst>
              <a:ext uri="{FF2B5EF4-FFF2-40B4-BE49-F238E27FC236}">
                <a16:creationId xmlns:a16="http://schemas.microsoft.com/office/drawing/2014/main" id="{26A6A613-C710-9A4F-AC35-D3353F645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6629400"/>
            <a:ext cx="3917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sz="800" b="1">
                <a:latin typeface="Comic Sans MS" panose="030F0902030302020204" pitchFamily="66" charset="0"/>
              </a:rPr>
              <a:t>© Copyright of Gwent Police © Hawlfraint Heddlu Gwent</a:t>
            </a:r>
          </a:p>
          <a:p>
            <a:endParaRPr lang="en-GB" altLang="en-US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5FCBD696-333D-1A47-9DAD-F0A9FD2D1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7535862" cy="500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FF038451-0DE7-104D-A20A-AC89BAD32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6629400"/>
            <a:ext cx="3917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sz="800" b="1">
                <a:latin typeface="Comic Sans MS" panose="030F0902030302020204" pitchFamily="66" charset="0"/>
              </a:rPr>
              <a:t>© Copyright of Gwent Police © Hawlfraint Heddlu Gwent</a:t>
            </a:r>
          </a:p>
          <a:p>
            <a:endParaRPr lang="en-GB" alt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E59A4C7A-94CD-B043-B049-7E29D0F9E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8101013" cy="53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>
            <a:extLst>
              <a:ext uri="{FF2B5EF4-FFF2-40B4-BE49-F238E27FC236}">
                <a16:creationId xmlns:a16="http://schemas.microsoft.com/office/drawing/2014/main" id="{C03A179D-BFDE-F244-B1A2-EFE691EA7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6629400"/>
            <a:ext cx="3917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sz="800" b="1">
                <a:latin typeface="Comic Sans MS" panose="030F0902030302020204" pitchFamily="66" charset="0"/>
              </a:rPr>
              <a:t>© Copyright of Gwent Police © Hawlfraint Heddlu Gwent</a:t>
            </a:r>
          </a:p>
          <a:p>
            <a:endParaRPr lang="en-GB" altLang="en-US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7015ACB8-91B0-654B-B488-2037D61BC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08050"/>
            <a:ext cx="7967662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54</Words>
  <Application>Microsoft Macintosh PowerPoint</Application>
  <PresentationFormat>On-screen Show (4:3)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Comic Sans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 Admin</dc:creator>
  <cp:lastModifiedBy>Andy Holland</cp:lastModifiedBy>
  <cp:revision>3</cp:revision>
  <dcterms:created xsi:type="dcterms:W3CDTF">2009-08-24T14:54:37Z</dcterms:created>
  <dcterms:modified xsi:type="dcterms:W3CDTF">2022-03-03T00:03:14Z</dcterms:modified>
</cp:coreProperties>
</file>