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1" r:id="rId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93F2B-4270-6344-92CE-D08025B01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53E39-3D0F-8F4D-A321-979C93EAD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4AE2B-959D-9749-82F4-33D78FB45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2ED56-D570-CD4B-BFCA-D3515963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E76AA-45CD-C443-BE1D-4BEFB967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F4D91-BCA5-674A-9E1D-B7DEA0EB1A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3391469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48C3-5034-EC47-805F-8A1A51D1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2574CD-3EF9-3D47-817A-9EE62D77E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A848C-6E67-624A-8611-5B16678E2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C41F9-024B-6148-8710-97091350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AFCEB-4BFD-9F44-8C22-B6B45D3F6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76379-99D3-DA45-9D30-6B2EEC9BB57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0627338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D14CFB-6210-B94F-BB51-0E37460727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839C4C-4E0E-DA4A-AA10-4898854829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4C7EB-CBDE-A64A-81FE-2F03DA0A3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6CB7-49DC-D541-AB00-94E8A0F5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A06AB-E8F9-D347-9535-E43212DC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C788D-5A59-A443-B28E-FB754D4080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7078475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8904-C6E2-044E-813B-A69554D6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9D8A3-1DDB-2A41-A80B-6D162E713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697D8-3678-874E-8668-7D8ACA9C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DF0E9-DBEE-A546-921F-3D051CD9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CACEA-F8C0-5E46-AA4D-7C5298F3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2A6BA-F44B-2240-A5EB-34A932941D0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1183492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8025B-3108-894F-9911-2688F31A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4AAD4-4CC1-A14C-B43E-85990D3D5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8A2E1-0C6C-014C-A3DF-ECB6C596A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36D6B-7A2E-5344-A625-F4231B0C9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48132-D61A-F94B-82A3-EEE5C3B1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00880F-AA7D-F947-81F6-AED799B6CDF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43628750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D1E5-70FA-E147-B654-FB3F9CEB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36CC1-93C7-9646-910A-2360CBA59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1A1CD-2A4E-274D-9F7A-ECDD8478D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DEC5E-CB80-FD44-8912-331CE5A0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E5E69-8F76-F045-A702-64D7B3C3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54815-C3E0-C245-B43D-163780EB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4C85D-ACB4-4047-B92D-7355914AD6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7564545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D66F-78BD-5641-A7F5-89B9E8EB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FCC2B-38E8-2046-80C1-E10F5027D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3D51CA-E6A5-0D42-8729-B41ACA092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F60E5-E08B-484E-96D0-DC95EEC00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0424A-F22E-B246-9716-BFD85FB05D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D1F0C7-2C7A-CB4C-BC8D-B89249B2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969156-09A5-2A42-B2BC-C153BB55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454075-B233-F54C-88CA-3C6EAEAF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1F6D9-65BA-C84E-91C0-D3D179DE037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3691700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70ED-8086-3A44-8A55-5F7B7F71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50ACE-DE54-FB4E-95CA-7CF77BC6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C46CC-A3ED-7744-9DF3-9944894D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A5A534-A835-994A-8099-C1C08295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170E1-6771-4C4D-B5B5-DA045C11F2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398433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8D8C4-E11E-3B4D-BBA6-ECA4C4D7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3BC22D-EB0F-1748-9EF7-55236E5E4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1A605-758A-5543-AF76-F1E4E8B8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C5A6-4997-E144-8C39-AD94339DB6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3419116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A37E-8711-3D46-8688-F58A43041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45A4F-F24D-184D-8A52-35F26D04A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487C02-698A-6943-AE23-2EDBD9C49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A03B7-4998-7246-AC08-AE554E53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4E94-799C-A543-B860-11DD0CD25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35A55-FF59-604F-849B-1BDD364D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7E132-9D0A-1144-A06C-A51434BF78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1454377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7538-6DE0-9A4D-A790-02BBD6438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8DCABA-31BB-CD4E-97B5-43E67BAE8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3B2B9-CBE6-BE4A-8C34-660959B9E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CD102-9AEA-494A-8934-C632C183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3B163-5B7B-6C46-90BC-18D63505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5F914-CB85-1E4D-A290-F8FABF5A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C9D4BF-153F-7E46-A201-7FD327697C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4688236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DD7F21-E713-8447-967E-2D4B21A53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0B1D11F-11FB-DD45-B720-E3AE9C1B20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00D201D-729D-5943-9150-D4B37D3FF7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1594644-3EF6-E144-87CB-A5932B1F6C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DD6EB5-AE3F-F640-B41B-B1A1A3E5C0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971D4E-77B5-584D-B6FE-C6853D9D9618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0F3E5DA7-1607-1940-B2F4-4A2A8300DD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>
            <a:extLst>
              <a:ext uri="{FF2B5EF4-FFF2-40B4-BE49-F238E27FC236}">
                <a16:creationId xmlns:a16="http://schemas.microsoft.com/office/drawing/2014/main" id="{BA132E03-AF38-FB49-A244-B6562953B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1A4BB7E-7274-2F4B-9490-E5407FBC4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8112125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>
            <a:extLst>
              <a:ext uri="{FF2B5EF4-FFF2-40B4-BE49-F238E27FC236}">
                <a16:creationId xmlns:a16="http://schemas.microsoft.com/office/drawing/2014/main" id="{DC08F874-F909-AE4B-BA9E-2C521791F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6F952ABC-57C7-5E40-9E8F-9B51A9A2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7967662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>
            <a:extLst>
              <a:ext uri="{FF2B5EF4-FFF2-40B4-BE49-F238E27FC236}">
                <a16:creationId xmlns:a16="http://schemas.microsoft.com/office/drawing/2014/main" id="{44A9FBB8-8BD1-0442-9E3F-EEF49EB33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09675DDB-14C3-A941-A407-58829372C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610475" cy="50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5">
            <a:extLst>
              <a:ext uri="{FF2B5EF4-FFF2-40B4-BE49-F238E27FC236}">
                <a16:creationId xmlns:a16="http://schemas.microsoft.com/office/drawing/2014/main" id="{22AFC686-E093-F54D-AC5D-645A3BDE8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B056C359-6981-DA42-B6E8-65B194650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535862" cy="50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15CC82BC-F9A3-6444-A5DE-CF71A701D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B49114E-1AE1-6E48-8208-35363ED20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101013" cy="53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>
            <a:extLst>
              <a:ext uri="{FF2B5EF4-FFF2-40B4-BE49-F238E27FC236}">
                <a16:creationId xmlns:a16="http://schemas.microsoft.com/office/drawing/2014/main" id="{AC337EAD-D588-D445-891D-94B25B4F1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629400"/>
            <a:ext cx="3917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GB" altLang="en-US" sz="800" b="1">
                <a:latin typeface="Comic Sans MS" panose="030F0902030302020204" pitchFamily="66" charset="0"/>
              </a:rPr>
              <a:t>© Copyright of Gwent Police © Hawlfraint Heddlu Gwent</a:t>
            </a:r>
          </a:p>
          <a:p>
            <a:endParaRPr lang="en-GB" altLang="en-US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437E2D19-CBC1-044A-B820-C81D65B5E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7967662" cy="52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54</Words>
  <Application>Microsoft Macintosh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 Admin</dc:creator>
  <cp:lastModifiedBy>Andy Holland</cp:lastModifiedBy>
  <cp:revision>3</cp:revision>
  <dcterms:created xsi:type="dcterms:W3CDTF">2009-08-24T14:54:37Z</dcterms:created>
  <dcterms:modified xsi:type="dcterms:W3CDTF">2022-03-02T23:57:44Z</dcterms:modified>
</cp:coreProperties>
</file>