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724DA3-1E3A-7842-9875-79A53EE34B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AE327-B8B4-3242-928C-AC8E3E3A71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3BDA1E0-3036-E949-9238-63DEA907D00D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8EAE05-B64B-F444-892E-6766117C75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093ED9B-86E0-C049-97C6-5CDB98218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22167-128A-F541-BCB5-29CDEAC435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1EC31-D412-6C49-A30B-EC58FEA11E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112A5D5-7937-D646-80DA-6B4B293C794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F458BAC-1E5D-0B42-9364-39CEA32408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41FA698F-3A52-6046-8DE4-5AE913ACAB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ACDC512-FB71-7441-B270-C01E08891A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678533B-C039-F94B-8924-75B755ED145C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CE3F9-B40C-F943-9B47-6134875D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D1E89-6CDB-2E41-AD10-4DC57637803E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8A18E-023B-7C44-9DC1-F4341412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0CDF3-BDAF-A34D-96FB-7B929A3D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035CF-78B3-C14F-A7CD-02F2126E4A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287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8B2EA-55F3-954D-B370-8C584F289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EE13-E2D3-E24E-991D-2BE5647EC7D5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C8B7D-A965-664B-8BE1-B94968DF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E004-C75B-C74F-A2E0-FD512AEF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0FDF8-3985-394C-AC53-CDE7656F0A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61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79C8E-85E6-854B-B697-38E7B0BC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7B78-FE8B-384B-9D92-BE90917B30E3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D61DF-AF46-434B-AB05-A1975947B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F145-A91A-824C-AE64-470F8C5F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DA502-0786-2A43-988C-34D345A22E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21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0A42F-10B2-2D46-8BA8-1ADE5C1D9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FDFC9-3E25-E945-969B-860ACB2027BB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F2969-C7B7-F247-B127-E9BFF63B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EDEAD-ABAA-B64F-811B-58CA2BBC1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4237F-432D-6F4E-B5AB-BD6FFA9172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390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0FF09-FF4E-2240-86E5-B4F21D8A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4AF92-57A8-E34D-A2C3-B0443C2342C3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FA831-5B85-9449-A81A-833C3892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9F598-8E17-2B42-82BF-308BB202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384EE-E284-8841-A268-72C1E04DC5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402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335AB4-9CC9-2A47-915E-5A4034F0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262C-1B3B-914D-8F0A-4DEAD0B44F7D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DE868C-0A5E-F545-AEEF-5703F2153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209366-16E4-A04D-812E-005050A2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0255A-2439-E64C-B848-3D8D00C8CB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557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217C308-BD83-AF44-A105-AFBA20B3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EBAE-9400-354F-8DAD-3166246423F9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755C98-A006-7C4A-8DCC-5E55F964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34A7C2-E730-BC45-988B-4A214D38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43858-1835-AD46-BCEA-3CD994B9B0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500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532B2A1-EA8C-1847-BE37-D031975A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6AF50-744A-ED4C-9C71-8BB3F69F675D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D66224-5C21-2547-AE3D-75E39E292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F6A3C2-C13C-9946-8050-F0EF1FAC8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79AE2-171E-DF4A-A4CE-BBCF24B4C5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932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31CFD46-6FC1-FF4B-8A4B-E4CFF8DE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0D018-6DCA-2240-8C7C-2A4C7E7AE9DE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1F75409-C987-3F48-AE61-9170C434B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7DC546C-E7C2-054A-B47F-7F82C4FC1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DCFA6-A351-0949-A2DA-4968207A78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507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791564-0A5D-5F4A-BA85-378A11D2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2FB26-F55D-FB42-B6A1-C2AB7434E7B6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3EABA3-A707-CF44-91A2-0E0C25E98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E7682A-7F77-DA47-85AF-E5162C7E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C960A-F283-9849-BA2C-FE9AD3B18E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570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3FB102-24CC-6E45-A5E3-5B210B25B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8A3F-655C-2044-ACE3-50BB3E54CCAC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5F2055-5BCA-C848-AF8F-E0D786B0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37BED0-9091-684F-A2E4-940FD830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A5CA-52EA-3E43-8FB5-A1119D480D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710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569A773-90E2-9845-8D47-6DE6D03440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403861C-1F07-CA43-8FC9-31F88787AF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FD777-F199-7D43-B91D-DCC5E4BB8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AF21AC-0390-6143-8BDD-120CA6DCC908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BBBBE-5AD8-E54A-9AD4-2BCD2425F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55538-71EB-8842-92A9-8F10381E0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129B8AC-78C3-A34A-8525-D1A000C79F9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">
            <a:extLst>
              <a:ext uri="{FF2B5EF4-FFF2-40B4-BE49-F238E27FC236}">
                <a16:creationId xmlns:a16="http://schemas.microsoft.com/office/drawing/2014/main" id="{D1598109-22C7-3941-9F0B-5CD8EC031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650" y="0"/>
            <a:ext cx="10933113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>
            <a:extLst>
              <a:ext uri="{FF2B5EF4-FFF2-40B4-BE49-F238E27FC236}">
                <a16:creationId xmlns:a16="http://schemas.microsoft.com/office/drawing/2014/main" id="{14911DF5-69D5-994D-8584-E9B51B9B0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341438"/>
            <a:ext cx="252095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chemeClr val="bg1"/>
                </a:solidFill>
                <a:latin typeface="Comic Sans MS" panose="030F0902030302020204" pitchFamily="66" charset="0"/>
              </a:rPr>
              <a:t>Dewis Kiddo</a:t>
            </a:r>
          </a:p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anose="030F0902030302020204" pitchFamily="66" charset="0"/>
              </a:rPr>
              <a:t>Gosod y sefyllfa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5D4E3AFC-663D-A74C-AD89-5508A91F3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125538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solidFill>
                  <a:schemeClr val="bg1"/>
                </a:solidFill>
              </a:rPr>
              <a:t>Adnodd 3a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45C88C0B-2271-E84E-8E54-4E88D3761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6858000"/>
            <a:ext cx="2971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1200">
                <a:latin typeface="Comic Sans MS" panose="030F0902030302020204" pitchFamily="66" charset="0"/>
              </a:rPr>
              <a:t>© Copyright of Gwent Police</a:t>
            </a:r>
          </a:p>
          <a:p>
            <a:pPr algn="ctr"/>
            <a:r>
              <a:rPr lang="en-GB" altLang="en-US" sz="1200">
                <a:latin typeface="Comic Sans MS" panose="030F0902030302020204" pitchFamily="66" charset="0"/>
              </a:rPr>
              <a:t>© Hawlfraint Heddlu Gwent</a:t>
            </a:r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Andy Holland</cp:lastModifiedBy>
  <cp:revision>3</cp:revision>
  <dcterms:created xsi:type="dcterms:W3CDTF">2009-03-09T16:09:38Z</dcterms:created>
  <dcterms:modified xsi:type="dcterms:W3CDTF">2022-03-03T00:01:08Z</dcterms:modified>
</cp:coreProperties>
</file>