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D8093D-E183-624D-80B8-B474A6E118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50A8D-ACD0-7F49-A8A2-326EE5E7AB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B5471-D9B4-7B4E-9EC6-B1D29C72ECD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2DA82E1-5E7A-E947-B8A4-E6158842EE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53C6F2-4C84-B245-954C-20E4174F4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4DBD-7702-854B-8E6C-FF529B7461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BF931-1471-CA41-BCC5-F9A594584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A86291D-AEF7-8246-81FC-9455A80D0A8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B804DF3-79F5-9E49-8AE3-C82D89D968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9DA29BA-2635-D341-8B66-A4228EBAB4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BF7E040-3E6D-4A4B-806D-B67383255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3BBF97-FC96-B049-A787-6FEBEE755E5D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91C1D-D602-4148-B73E-7F0D7D69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4C2D-7DCC-C846-B39E-6D6152A26207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3BDFD-1920-F44E-987C-317C4F3D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87666-709B-9148-884C-93FEF4A7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A4F3-02CF-C041-97E0-A38A1E0B66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33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10EBF-1B6F-C949-B107-3DBB41B3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572-BD46-CA43-A529-E55AFE37B39E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3028-81D1-DC40-B5A3-B7E08B21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1BEEB-CA1B-1640-98B8-E44EB696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14A23-5E6C-2141-A944-67F03214B1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10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B2678-4BE0-5B40-8B63-1FAB9639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8100-5D7F-7C4F-9679-09CA9488433C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B4B98-F8DE-904E-B46D-CF8D56B9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408C3-A544-974E-9A1D-F901B5D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5D9F-F406-C84B-BE5C-9D1573AE39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66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08C8E-6228-954A-8C5F-6A923915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E0C5-F7F9-5948-9F62-8A6A7B020080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6D8A-29CB-B54E-9EA9-4C4A7C43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B2527-D0F6-1947-9EC3-ACA42691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552AF-064A-1B42-9416-2FAB41EB0F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7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7953F-42E3-C74E-AA09-ADA6A309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6F45-6D72-2046-A4D1-272983BAA56F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F7FE-E68B-D540-ADFA-A97B80C0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56363-6660-4445-AF17-579EE8BA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53CD7-38B5-EA4F-B2C2-732F1ECA03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7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D02022-7341-564D-BA9C-C57A3BE5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5DF3-1583-5B43-8BD3-B55B50B35673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37D49A-DF03-2C4A-932D-8DB5FD81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6DA52E-C993-2A4F-B770-8FCF33A9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C5FA-4FBA-344C-A045-0CD5CC4862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540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03428A-06EB-6841-B8E1-12F87A15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4775-221F-7841-90A2-F11D88342253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3E5153-34B1-E247-BF39-D101852E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5F95F66-122E-A643-ABC6-A17DACCC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1D95A-F0AA-B246-8182-741490C6A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28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6EECBA4-A311-374D-AB70-EF270DAE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74CF-CC8E-2342-A7D2-3A4728D5D95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05626A-A0EC-EA45-8B9B-9B8DEEEC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867FC5-D9D9-8949-8A7D-56E952EC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65700-16EA-F44D-8838-1399212F35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97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7FCBDC-530F-8E42-B94F-1DC5B4F0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5989-8469-8545-8386-BE580197A56D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DBAA1B-1BD5-A749-88B0-09C7A746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5D062E-2022-0F47-8F26-3EF3B777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050DD-57ED-0640-A5B5-E9B246494B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5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ADFA32-2D64-E749-91D4-E55706DF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B4FA-9692-644C-AABB-19A96D47D265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0FE9EE-745A-E648-9829-2884B4C0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9C7478-04E8-3044-9AD1-BA0AAD19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2FABA-B303-9B43-976A-DCB80DEAC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52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78579A-E9E7-F546-8523-06C8C6DB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05B01-70BF-C542-8A2D-CAA500BEDFB4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DA4D21-36C7-354E-99E1-75D57BF6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FE0B91-9070-894E-88BF-5958AF82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1B172-A0AF-CB4C-8568-330CC15DBA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2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049174E-0A5F-7E4F-92B5-A428C605C8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4E9AFD7-7E31-C54C-813F-2957B712AC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3AF7-6F02-D64A-87E0-F27054E11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DBC36-5E4E-7548-B46C-45CE47411D9A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56AF-FD99-CD41-A351-BF0DB3665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9788E-A83C-7046-8752-90860359A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B5447A-5A05-0749-947B-F309C7DAD0E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">
            <a:extLst>
              <a:ext uri="{FF2B5EF4-FFF2-40B4-BE49-F238E27FC236}">
                <a16:creationId xmlns:a16="http://schemas.microsoft.com/office/drawing/2014/main" id="{6DFF7C6E-FE4E-6A40-B9EC-5FB059DE7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2" t="15508" r="16902" b="1437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>
            <a:extLst>
              <a:ext uri="{FF2B5EF4-FFF2-40B4-BE49-F238E27FC236}">
                <a16:creationId xmlns:a16="http://schemas.microsoft.com/office/drawing/2014/main" id="{E61AF025-FC7F-6243-9169-EEDC0E92D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88913"/>
            <a:ext cx="287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3200">
                <a:solidFill>
                  <a:schemeClr val="bg1"/>
                </a:solidFill>
                <a:latin typeface="Comic Sans MS" panose="030F0902030302020204" pitchFamily="66" charset="0"/>
              </a:rPr>
              <a:t>Kiddo’s Choice</a:t>
            </a:r>
          </a:p>
          <a:p>
            <a:pPr algn="ctr"/>
            <a:r>
              <a:rPr lang="en-GB" altLang="en-US">
                <a:solidFill>
                  <a:schemeClr val="bg1"/>
                </a:solidFill>
                <a:latin typeface="Comic Sans MS" panose="030F0902030302020204" pitchFamily="66" charset="0"/>
              </a:rPr>
              <a:t>Setting the Scene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8BF392C2-C4BE-B448-B60E-26AD52CCC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189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solidFill>
                  <a:schemeClr val="bg1"/>
                </a:solidFill>
              </a:rPr>
              <a:t>Resource 3a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Andy Holland</cp:lastModifiedBy>
  <cp:revision>2</cp:revision>
  <dcterms:created xsi:type="dcterms:W3CDTF">2009-03-09T16:09:38Z</dcterms:created>
  <dcterms:modified xsi:type="dcterms:W3CDTF">2022-03-02T23:53:37Z</dcterms:modified>
</cp:coreProperties>
</file>