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67" r:id="rId3"/>
    <p:sldId id="257" r:id="rId4"/>
    <p:sldId id="258" r:id="rId5"/>
    <p:sldId id="259" r:id="rId6"/>
    <p:sldId id="260" r:id="rId7"/>
    <p:sldId id="262" r:id="rId8"/>
    <p:sldId id="261" r:id="rId9"/>
    <p:sldId id="272" r:id="rId10"/>
    <p:sldId id="264" r:id="rId11"/>
    <p:sldId id="263" r:id="rId12"/>
    <p:sldId id="266" r:id="rId13"/>
    <p:sldId id="269" r:id="rId14"/>
    <p:sldId id="271"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6FD"/>
    <a:srgbClr val="ACDD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1" autoAdjust="0"/>
    <p:restoredTop sz="86386" autoAdjust="0"/>
  </p:normalViewPr>
  <p:slideViewPr>
    <p:cSldViewPr snapToGrid="0" snapToObjects="1">
      <p:cViewPr varScale="1">
        <p:scale>
          <a:sx n="135" d="100"/>
          <a:sy n="135" d="100"/>
        </p:scale>
        <p:origin x="89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4D8031-35CD-C140-BEA7-B0281B2978D7}" type="datetimeFigureOut">
              <a:rPr lang="en-US" smtClean="0"/>
              <a:t>7/8/19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6C802A-4528-AE40-B407-B3D09B86A346}" type="slidenum">
              <a:rPr lang="en-US" smtClean="0"/>
              <a:t>‹#›</a:t>
            </a:fld>
            <a:endParaRPr lang="en-US" dirty="0"/>
          </a:p>
        </p:txBody>
      </p:sp>
    </p:spTree>
    <p:extLst>
      <p:ext uri="{BB962C8B-B14F-4D97-AF65-F5344CB8AC3E}">
        <p14:creationId xmlns:p14="http://schemas.microsoft.com/office/powerpoint/2010/main" val="3710166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52F4F-A629-BE44-91F1-81722875E4F0}" type="datetimeFigureOut">
              <a:rPr lang="en-US" smtClean="0"/>
              <a:t>7/8/19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7E489-703B-FC4A-A3AE-91BA4382C560}" type="slidenum">
              <a:rPr lang="en-US" smtClean="0"/>
              <a:t>‹#›</a:t>
            </a:fld>
            <a:endParaRPr lang="en-US"/>
          </a:p>
        </p:txBody>
      </p:sp>
    </p:spTree>
    <p:extLst>
      <p:ext uri="{BB962C8B-B14F-4D97-AF65-F5344CB8AC3E}">
        <p14:creationId xmlns:p14="http://schemas.microsoft.com/office/powerpoint/2010/main" val="77385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wmf"/><Relationship Id="rId5" Type="http://schemas.openxmlformats.org/officeDocument/2006/relationships/image" Target="../media/image4.png"/><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wmf"/><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2" descr="Z:\Downloads\images\Screen-Hill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241" r="26943"/>
          <a:stretch/>
        </p:blipFill>
        <p:spPr bwMode="auto">
          <a:xfrm>
            <a:off x="1" y="4623758"/>
            <a:ext cx="9144000" cy="223424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hasCustomPrompt="1"/>
          </p:nvPr>
        </p:nvSpPr>
        <p:spPr>
          <a:xfrm>
            <a:off x="189781" y="189780"/>
            <a:ext cx="8764438" cy="2225235"/>
          </a:xfrm>
          <a:prstGeom prst="rect">
            <a:avLst/>
          </a:prstGeom>
        </p:spPr>
        <p:txBody>
          <a:bodyPr/>
          <a:lstStyle>
            <a:lvl1pPr>
              <a:spcBef>
                <a:spcPts val="0"/>
              </a:spcBef>
              <a:defRPr baseline="0">
                <a:solidFill>
                  <a:schemeClr val="tx2"/>
                </a:solidFill>
              </a:defRPr>
            </a:lvl1pPr>
          </a:lstStyle>
          <a:p>
            <a:r>
              <a:rPr lang="cy-GB" noProof="0" dirty="0"/>
              <a:t>» Cymraeg / Teitl</a:t>
            </a:r>
          </a:p>
        </p:txBody>
      </p:sp>
      <p:sp>
        <p:nvSpPr>
          <p:cNvPr id="3" name="Subtitle 2"/>
          <p:cNvSpPr>
            <a:spLocks noGrp="1"/>
          </p:cNvSpPr>
          <p:nvPr>
            <p:ph type="subTitle" idx="1" hasCustomPrompt="1"/>
          </p:nvPr>
        </p:nvSpPr>
        <p:spPr>
          <a:xfrm>
            <a:off x="189781" y="2415015"/>
            <a:ext cx="8764438" cy="2225235"/>
          </a:xfrm>
          <a:prstGeom prst="rect">
            <a:avLst/>
          </a:prstGeom>
        </p:spPr>
        <p:txBody>
          <a:bodyPr anchor="ctr">
            <a:normAutofit/>
          </a:bodyPr>
          <a:lstStyle>
            <a:lvl1pPr marL="0" indent="0" algn="ctr">
              <a:spcBef>
                <a:spcPts val="0"/>
              </a:spcBef>
              <a:buNone/>
              <a:defRPr sz="4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 English / Title</a:t>
            </a:r>
          </a:p>
        </p:txBody>
      </p:sp>
      <p:sp>
        <p:nvSpPr>
          <p:cNvPr id="5" name="Footer Placeholder 4"/>
          <p:cNvSpPr>
            <a:spLocks noGrp="1"/>
          </p:cNvSpPr>
          <p:nvPr>
            <p:ph type="ftr" sz="quarter" idx="11"/>
          </p:nvPr>
        </p:nvSpPr>
        <p:spPr>
          <a:xfrm>
            <a:off x="1305548" y="5931067"/>
            <a:ext cx="7743560" cy="312170"/>
          </a:xfrm>
        </p:spPr>
        <p:txBody>
          <a:bodyPr/>
          <a:lstStyle>
            <a:lvl1pPr algn="ctr">
              <a:defRPr/>
            </a:lvl1pPr>
          </a:lstStyle>
          <a:p>
            <a:endParaRPr lang="en-GB" noProof="0"/>
          </a:p>
        </p:txBody>
      </p:sp>
      <p:sp>
        <p:nvSpPr>
          <p:cNvPr id="6" name="Slide Number Placeholder 5"/>
          <p:cNvSpPr>
            <a:spLocks noGrp="1"/>
          </p:cNvSpPr>
          <p:nvPr>
            <p:ph type="sldNum" sz="quarter" idx="12"/>
          </p:nvPr>
        </p:nvSpPr>
        <p:spPr/>
        <p:txBody>
          <a:bodyPr/>
          <a:lstStyle/>
          <a:p>
            <a:fld id="{4BA0BEB8-FF74-1A46-B145-BC8D37F99235}" type="slidenum">
              <a:rPr lang="en-GB" noProof="0" smtClean="0"/>
              <a:t>‹#›</a:t>
            </a:fld>
            <a:endParaRPr lang="en-GB" noProof="0"/>
          </a:p>
        </p:txBody>
      </p:sp>
      <p:pic>
        <p:nvPicPr>
          <p:cNvPr id="10" name="Picture 2" descr="Z:\Google Drive\Logos\Latest-Logo-for-SchoolBeat-cymru.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048" y="6137720"/>
            <a:ext cx="5397890" cy="709066"/>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3" descr="Z:\Google Drive\Logos\All-Wales-Schools-Liaison-Core-Programme-Logo-2015.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02090" y="4665398"/>
            <a:ext cx="1152129" cy="1399662"/>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7" descr="Z:\Google Drive\Logos\Welsh_Government_Logo_Black-RENDERED.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9306" y="4886326"/>
            <a:ext cx="1165774" cy="1165774"/>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3" descr="Z:\Downloads\images\Crest_DPP_300.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66642"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4" descr="Z:\Downloads\images\Crest_GWP_300.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25504"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5" descr="Z:\Downloads\images\Crest_NWP_30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884366"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6" descr="Z:\Downloads\images\Crest_SWP_300.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343228"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Date Placeholder 3"/>
          <p:cNvSpPr>
            <a:spLocks noGrp="1"/>
          </p:cNvSpPr>
          <p:nvPr>
            <p:ph type="dt" sz="half" idx="10"/>
          </p:nvPr>
        </p:nvSpPr>
        <p:spPr>
          <a:xfrm>
            <a:off x="7185686" y="6263610"/>
            <a:ext cx="1244472" cy="312170"/>
          </a:xfrm>
        </p:spPr>
        <p:txBody>
          <a:bodyPr/>
          <a:lstStyle/>
          <a:p>
            <a:fld id="{110AE7D1-6754-474F-8D4A-A133102F4C7D}" type="datetimeFigureOut">
              <a:rPr lang="en-GB" noProof="0" smtClean="0"/>
              <a:t>08/07/2019</a:t>
            </a:fld>
            <a:endParaRPr lang="en-GB" noProof="0" dirty="0"/>
          </a:p>
        </p:txBody>
      </p:sp>
      <p:pic>
        <p:nvPicPr>
          <p:cNvPr id="34" name="Picture 3" descr="Z:\code\schoolbeat\website\public\DotCymru\images\Cloud7.eps"/>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48256" y="2060631"/>
            <a:ext cx="1907016" cy="907792"/>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2" descr="Z:\code\schoolbeat\website\public\DotCymru\images\Cloud1.eps"/>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063439" y="142482"/>
            <a:ext cx="963140" cy="5380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5282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ingual Columns Highlight">
    <p:spTree>
      <p:nvGrpSpPr>
        <p:cNvPr id="1" name=""/>
        <p:cNvGrpSpPr/>
        <p:nvPr/>
      </p:nvGrpSpPr>
      <p:grpSpPr>
        <a:xfrm>
          <a:off x="0" y="0"/>
          <a:ext cx="0" cy="0"/>
          <a:chOff x="0" y="0"/>
          <a:chExt cx="0" cy="0"/>
        </a:xfrm>
      </p:grpSpPr>
      <p:sp>
        <p:nvSpPr>
          <p:cNvPr id="10" name="Rectangle 9"/>
          <p:cNvSpPr/>
          <p:nvPr userDrawn="1"/>
        </p:nvSpPr>
        <p:spPr>
          <a:xfrm>
            <a:off x="4631040" y="506291"/>
            <a:ext cx="3958230" cy="555047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Rectangle 1"/>
          <p:cNvSpPr/>
          <p:nvPr userDrawn="1"/>
        </p:nvSpPr>
        <p:spPr>
          <a:xfrm>
            <a:off x="546964" y="506291"/>
            <a:ext cx="3962112" cy="5550478"/>
          </a:xfrm>
          <a:prstGeom prst="rect">
            <a:avLst/>
          </a:prstGeom>
          <a:solidFill>
            <a:schemeClr val="bg2"/>
          </a:solidFill>
          <a:ln>
            <a:solidFill>
              <a:schemeClr val="bg2">
                <a:lumMod val="9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110AE7D1-6754-474F-8D4A-A133102F4C7D}" type="datetimeFigureOut">
              <a:rPr lang="en-GB" noProof="0" smtClean="0"/>
              <a:t>08/07/2019</a:t>
            </a:fld>
            <a:endParaRPr lang="en-GB" noProof="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1" name="Text Placeholder 2"/>
          <p:cNvSpPr>
            <a:spLocks noGrp="1"/>
          </p:cNvSpPr>
          <p:nvPr>
            <p:ph type="body" idx="1" hasCustomPrompt="1"/>
          </p:nvPr>
        </p:nvSpPr>
        <p:spPr>
          <a:xfrm>
            <a:off x="546964" y="506291"/>
            <a:ext cx="3962112" cy="1109326"/>
          </a:xfrm>
          <a:prstGeom prst="rect">
            <a:avLst/>
          </a:prstGeom>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12" name="Text Placeholder 4"/>
          <p:cNvSpPr>
            <a:spLocks noGrp="1"/>
          </p:cNvSpPr>
          <p:nvPr>
            <p:ph type="body" sz="quarter" idx="3" hasCustomPrompt="1"/>
          </p:nvPr>
        </p:nvSpPr>
        <p:spPr>
          <a:xfrm>
            <a:off x="4631040" y="506291"/>
            <a:ext cx="3958230" cy="1109326"/>
          </a:xfrm>
          <a:prstGeom prst="rect">
            <a:avLst/>
          </a:prstGeom>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13" name="Content Placeholder 3"/>
          <p:cNvSpPr>
            <a:spLocks noGrp="1"/>
          </p:cNvSpPr>
          <p:nvPr>
            <p:ph sz="half" idx="2" hasCustomPrompt="1"/>
          </p:nvPr>
        </p:nvSpPr>
        <p:spPr>
          <a:xfrm>
            <a:off x="550847" y="1684627"/>
            <a:ext cx="3962112" cy="4372142"/>
          </a:xfrm>
          <a:prstGeom prst="rect">
            <a:avLst/>
          </a:prstGeom>
        </p:spPr>
        <p:txBody>
          <a:bodyPr/>
          <a:lstStyle>
            <a:lvl1pPr>
              <a:defRPr sz="2400" baseline="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Cymraeg / Colofn 1</a:t>
            </a:r>
          </a:p>
        </p:txBody>
      </p:sp>
      <p:sp>
        <p:nvSpPr>
          <p:cNvPr id="14" name="Content Placeholder 5"/>
          <p:cNvSpPr>
            <a:spLocks noGrp="1"/>
          </p:cNvSpPr>
          <p:nvPr>
            <p:ph sz="quarter" idx="4" hasCustomPrompt="1"/>
          </p:nvPr>
        </p:nvSpPr>
        <p:spPr>
          <a:xfrm>
            <a:off x="4634923" y="1684627"/>
            <a:ext cx="3958230" cy="4372142"/>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 English / Column 2</a:t>
            </a:r>
          </a:p>
        </p:txBody>
      </p:sp>
    </p:spTree>
    <p:extLst>
      <p:ext uri="{BB962C8B-B14F-4D97-AF65-F5344CB8AC3E}">
        <p14:creationId xmlns:p14="http://schemas.microsoft.com/office/powerpoint/2010/main" val="357446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noProof="0" dirty="0"/>
          </a:p>
        </p:txBody>
      </p:sp>
      <p:sp>
        <p:nvSpPr>
          <p:cNvPr id="5" name="Date Placeholder 4"/>
          <p:cNvSpPr>
            <a:spLocks noGrp="1"/>
          </p:cNvSpPr>
          <p:nvPr>
            <p:ph type="dt" sz="half" idx="10"/>
          </p:nvPr>
        </p:nvSpPr>
        <p:spPr/>
        <p:txBody>
          <a:bodyPr/>
          <a:lstStyle/>
          <a:p>
            <a:fld id="{110AE7D1-6754-474F-8D4A-A133102F4C7D}" type="datetimeFigureOut">
              <a:rPr lang="en-GB" noProof="0" smtClean="0"/>
              <a:t>08/07/2019</a:t>
            </a:fld>
            <a:endParaRPr lang="en-GB" noProof="0" dirty="0"/>
          </a:p>
        </p:txBody>
      </p:sp>
      <p:sp>
        <p:nvSpPr>
          <p:cNvPr id="7" name="Slide Number Placeholder 6"/>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3" name="Content Placeholder 11"/>
          <p:cNvSpPr>
            <a:spLocks noGrp="1"/>
          </p:cNvSpPr>
          <p:nvPr>
            <p:ph sz="quarter" idx="14"/>
          </p:nvPr>
        </p:nvSpPr>
        <p:spPr>
          <a:xfrm>
            <a:off x="546437" y="2444728"/>
            <a:ext cx="8042960" cy="37322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p:cNvSpPr>
            <a:spLocks noGrp="1"/>
          </p:cNvSpPr>
          <p:nvPr>
            <p:ph type="body" sz="quarter" idx="15" hasCustomPrompt="1"/>
          </p:nvPr>
        </p:nvSpPr>
        <p:spPr>
          <a:xfrm>
            <a:off x="546438" y="506290"/>
            <a:ext cx="8042960" cy="936825"/>
          </a:xfrm>
          <a:prstGeom prst="rect">
            <a:avLst/>
          </a:prstGeom>
        </p:spPr>
        <p:txBody>
          <a:bodyPr anchor="ctr">
            <a:no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17" name="Text Placeholder 9"/>
          <p:cNvSpPr>
            <a:spLocks noGrp="1"/>
          </p:cNvSpPr>
          <p:nvPr>
            <p:ph type="body" sz="quarter" idx="16" hasCustomPrompt="1"/>
          </p:nvPr>
        </p:nvSpPr>
        <p:spPr>
          <a:xfrm>
            <a:off x="546438" y="1488915"/>
            <a:ext cx="8042959" cy="910014"/>
          </a:xfrm>
          <a:prstGeom prst="rect">
            <a:avLst/>
          </a:prstGeom>
        </p:spPr>
        <p:txBody>
          <a:bodyPr/>
          <a:lstStyle>
            <a:lvl1pPr marL="0" indent="0">
              <a:buFont typeface="Arial" pitchFamily="34" charset="0"/>
              <a:buNone/>
              <a:defRPr sz="2400" b="0">
                <a:solidFill>
                  <a:schemeClr val="tx1"/>
                </a:solidFill>
              </a:defRPr>
            </a:lvl1pPr>
            <a:lvl2pPr marL="457200" indent="0">
              <a:buFont typeface="Arial" pitchFamily="34" charset="0"/>
              <a:buNone/>
              <a:defRPr>
                <a:solidFill>
                  <a:schemeClr val="tx2"/>
                </a:solidFill>
              </a:defRPr>
            </a:lvl2pPr>
            <a:lvl3pPr marL="914400" indent="0">
              <a:buFont typeface="Arial" pitchFamily="34" charset="0"/>
              <a:buNone/>
              <a:defRPr>
                <a:solidFill>
                  <a:schemeClr val="tx2"/>
                </a:solidFill>
              </a:defRPr>
            </a:lvl3pPr>
            <a:lvl4pPr marL="1371600" indent="0">
              <a:buFont typeface="Arial" pitchFamily="34" charset="0"/>
              <a:buNone/>
              <a:defRPr>
                <a:solidFill>
                  <a:schemeClr val="tx2"/>
                </a:solidFill>
              </a:defRPr>
            </a:lvl4pPr>
            <a:lvl5pPr marL="1828800" indent="0">
              <a:buFont typeface="Arial" pitchFamily="34" charset="0"/>
              <a:buNone/>
              <a:defRPr>
                <a:solidFill>
                  <a:schemeClr val="tx2"/>
                </a:solidFill>
              </a:defRPr>
            </a:lvl5pPr>
          </a:lstStyle>
          <a:p>
            <a:pPr lvl="0"/>
            <a:r>
              <a:rPr lang="cy-GB" noProof="0" dirty="0"/>
              <a:t>» Testun</a:t>
            </a:r>
          </a:p>
        </p:txBody>
      </p:sp>
    </p:spTree>
    <p:extLst>
      <p:ext uri="{BB962C8B-B14F-4D97-AF65-F5344CB8AC3E}">
        <p14:creationId xmlns:p14="http://schemas.microsoft.com/office/powerpoint/2010/main" val="2018937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110AE7D1-6754-474F-8D4A-A133102F4C7D}" type="datetimeFigureOut">
              <a:rPr lang="en-GB" noProof="0" smtClean="0"/>
              <a:t>08/07/2019</a:t>
            </a:fld>
            <a:endParaRPr lang="en-GB" noProof="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1" name="Text Placeholder 2">
            <a:extLst>
              <a:ext uri="{FF2B5EF4-FFF2-40B4-BE49-F238E27FC236}">
                <a16:creationId xmlns:a16="http://schemas.microsoft.com/office/drawing/2014/main" id="{5626E836-9D17-404C-9120-F7183A977F19}"/>
              </a:ext>
            </a:extLst>
          </p:cNvPr>
          <p:cNvSpPr>
            <a:spLocks noGrp="1"/>
          </p:cNvSpPr>
          <p:nvPr>
            <p:ph type="body" idx="1" hasCustomPrompt="1"/>
          </p:nvPr>
        </p:nvSpPr>
        <p:spPr>
          <a:xfrm>
            <a:off x="546437" y="515877"/>
            <a:ext cx="3962639" cy="918627"/>
          </a:xfrm>
          <a:prstGeom prst="rect">
            <a:avLst/>
          </a:prstGeom>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13" name="Text Placeholder 4">
            <a:extLst>
              <a:ext uri="{FF2B5EF4-FFF2-40B4-BE49-F238E27FC236}">
                <a16:creationId xmlns:a16="http://schemas.microsoft.com/office/drawing/2014/main" id="{0CD0EC58-EAC4-5040-9917-9EB290DB3E8B}"/>
              </a:ext>
            </a:extLst>
          </p:cNvPr>
          <p:cNvSpPr>
            <a:spLocks noGrp="1"/>
          </p:cNvSpPr>
          <p:nvPr>
            <p:ph type="body" sz="quarter" idx="3" hasCustomPrompt="1"/>
          </p:nvPr>
        </p:nvSpPr>
        <p:spPr>
          <a:xfrm>
            <a:off x="4634922" y="515877"/>
            <a:ext cx="3954347" cy="918627"/>
          </a:xfrm>
          <a:prstGeom prst="rect">
            <a:avLst/>
          </a:prstGeom>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14" name="Text Placeholder 9">
            <a:extLst>
              <a:ext uri="{FF2B5EF4-FFF2-40B4-BE49-F238E27FC236}">
                <a16:creationId xmlns:a16="http://schemas.microsoft.com/office/drawing/2014/main" id="{13D30D2E-9CFA-CA44-8AD5-80D112AF2489}"/>
              </a:ext>
            </a:extLst>
          </p:cNvPr>
          <p:cNvSpPr>
            <a:spLocks noGrp="1"/>
          </p:cNvSpPr>
          <p:nvPr>
            <p:ph type="body" sz="quarter" idx="13" hasCustomPrompt="1"/>
          </p:nvPr>
        </p:nvSpPr>
        <p:spPr>
          <a:xfrm>
            <a:off x="546964" y="1480302"/>
            <a:ext cx="3966299" cy="918627"/>
          </a:xfrm>
          <a:prstGeom prst="rect">
            <a:avLst/>
          </a:prstGeom>
        </p:spPr>
        <p:txBody>
          <a:bodyPr>
            <a:normAutofit/>
          </a:bodyPr>
          <a:lstStyle>
            <a:lvl1pPr marL="0" indent="0">
              <a:buFont typeface="Arial" pitchFamily="34" charset="0"/>
              <a:buNone/>
              <a:defRPr sz="2400" b="0">
                <a:solidFill>
                  <a:schemeClr val="tx2"/>
                </a:solidFill>
              </a:defRPr>
            </a:lvl1pPr>
            <a:lvl2pPr marL="457200" indent="0">
              <a:buFont typeface="Arial" pitchFamily="34" charset="0"/>
              <a:buNone/>
              <a:defRPr>
                <a:solidFill>
                  <a:schemeClr val="tx2"/>
                </a:solidFill>
              </a:defRPr>
            </a:lvl2pPr>
            <a:lvl3pPr marL="914400" indent="0">
              <a:buFont typeface="Arial" pitchFamily="34" charset="0"/>
              <a:buNone/>
              <a:defRPr>
                <a:solidFill>
                  <a:schemeClr val="tx2"/>
                </a:solidFill>
              </a:defRPr>
            </a:lvl3pPr>
            <a:lvl4pPr marL="1371600" indent="0">
              <a:buFont typeface="Arial" pitchFamily="34" charset="0"/>
              <a:buNone/>
              <a:defRPr>
                <a:solidFill>
                  <a:schemeClr val="tx2"/>
                </a:solidFill>
              </a:defRPr>
            </a:lvl4pPr>
            <a:lvl5pPr marL="1828800" indent="0">
              <a:buFont typeface="Arial" pitchFamily="34" charset="0"/>
              <a:buNone/>
              <a:defRPr>
                <a:solidFill>
                  <a:schemeClr val="tx2"/>
                </a:solidFill>
              </a:defRPr>
            </a:lvl5pPr>
          </a:lstStyle>
          <a:p>
            <a:pPr lvl="0"/>
            <a:r>
              <a:rPr lang="cy-GB" noProof="0" dirty="0"/>
              <a:t>» Testun</a:t>
            </a:r>
          </a:p>
        </p:txBody>
      </p:sp>
      <p:sp>
        <p:nvSpPr>
          <p:cNvPr id="15" name="Text Placeholder 9">
            <a:extLst>
              <a:ext uri="{FF2B5EF4-FFF2-40B4-BE49-F238E27FC236}">
                <a16:creationId xmlns:a16="http://schemas.microsoft.com/office/drawing/2014/main" id="{A4E143C7-A5C8-A246-BC53-B1C4F1B3F838}"/>
              </a:ext>
            </a:extLst>
          </p:cNvPr>
          <p:cNvSpPr>
            <a:spLocks noGrp="1"/>
          </p:cNvSpPr>
          <p:nvPr>
            <p:ph type="body" sz="quarter" idx="14" hasCustomPrompt="1"/>
          </p:nvPr>
        </p:nvSpPr>
        <p:spPr>
          <a:xfrm>
            <a:off x="4631398" y="1480302"/>
            <a:ext cx="3958000" cy="918627"/>
          </a:xfrm>
          <a:prstGeom prst="rect">
            <a:avLst/>
          </a:prstGeom>
        </p:spPr>
        <p:txBody>
          <a:bodyPr/>
          <a:lstStyle>
            <a:lvl1pPr marL="0" indent="0">
              <a:buFont typeface="Arial" pitchFamily="34" charset="0"/>
              <a:buNone/>
              <a:defRPr sz="2400" b="0">
                <a:solidFill>
                  <a:schemeClr val="tx1"/>
                </a:solidFill>
              </a:defRPr>
            </a:lvl1pPr>
            <a:lvl2pPr marL="457200" indent="0">
              <a:buFont typeface="Arial" pitchFamily="34" charset="0"/>
              <a:buNone/>
              <a:defRPr>
                <a:solidFill>
                  <a:schemeClr val="tx2"/>
                </a:solidFill>
              </a:defRPr>
            </a:lvl2pPr>
            <a:lvl3pPr marL="914400" indent="0">
              <a:buFont typeface="Arial" pitchFamily="34" charset="0"/>
              <a:buNone/>
              <a:defRPr>
                <a:solidFill>
                  <a:schemeClr val="tx2"/>
                </a:solidFill>
              </a:defRPr>
            </a:lvl3pPr>
            <a:lvl4pPr marL="1371600" indent="0">
              <a:buFont typeface="Arial" pitchFamily="34" charset="0"/>
              <a:buNone/>
              <a:defRPr>
                <a:solidFill>
                  <a:schemeClr val="tx2"/>
                </a:solidFill>
              </a:defRPr>
            </a:lvl4pPr>
            <a:lvl5pPr marL="1828800" indent="0">
              <a:buFont typeface="Arial" pitchFamily="34" charset="0"/>
              <a:buNone/>
              <a:defRPr>
                <a:solidFill>
                  <a:schemeClr val="tx2"/>
                </a:solidFill>
              </a:defRPr>
            </a:lvl5pPr>
          </a:lstStyle>
          <a:p>
            <a:pPr lvl="0"/>
            <a:r>
              <a:rPr lang="en-GB" noProof="0" dirty="0"/>
              <a:t>» Text</a:t>
            </a:r>
          </a:p>
        </p:txBody>
      </p:sp>
      <p:sp>
        <p:nvSpPr>
          <p:cNvPr id="16" name="Content Placeholder 3">
            <a:extLst>
              <a:ext uri="{FF2B5EF4-FFF2-40B4-BE49-F238E27FC236}">
                <a16:creationId xmlns:a16="http://schemas.microsoft.com/office/drawing/2014/main" id="{D7FD5C7E-3841-1247-8695-81F14BE97281}"/>
              </a:ext>
            </a:extLst>
          </p:cNvPr>
          <p:cNvSpPr>
            <a:spLocks noGrp="1"/>
          </p:cNvSpPr>
          <p:nvPr>
            <p:ph sz="half" idx="2" hasCustomPrompt="1"/>
          </p:nvPr>
        </p:nvSpPr>
        <p:spPr>
          <a:xfrm>
            <a:off x="550320" y="2444728"/>
            <a:ext cx="3962639" cy="3628182"/>
          </a:xfrm>
          <a:prstGeom prst="rect">
            <a:avLst/>
          </a:prstGeom>
        </p:spPr>
        <p:txBody>
          <a:bodyPr/>
          <a:lstStyle>
            <a:lvl1pPr>
              <a:defRPr sz="2400" baseline="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Cynnwys 1</a:t>
            </a:r>
          </a:p>
        </p:txBody>
      </p:sp>
      <p:sp>
        <p:nvSpPr>
          <p:cNvPr id="17" name="Content Placeholder 5">
            <a:extLst>
              <a:ext uri="{FF2B5EF4-FFF2-40B4-BE49-F238E27FC236}">
                <a16:creationId xmlns:a16="http://schemas.microsoft.com/office/drawing/2014/main" id="{39350373-8BA4-C148-9F1B-BB6B93BF155C}"/>
              </a:ext>
            </a:extLst>
          </p:cNvPr>
          <p:cNvSpPr>
            <a:spLocks noGrp="1"/>
          </p:cNvSpPr>
          <p:nvPr>
            <p:ph sz="quarter" idx="4" hasCustomPrompt="1"/>
          </p:nvPr>
        </p:nvSpPr>
        <p:spPr>
          <a:xfrm>
            <a:off x="4634922" y="2444727"/>
            <a:ext cx="3954347" cy="3628183"/>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 Content 2</a:t>
            </a:r>
          </a:p>
        </p:txBody>
      </p:sp>
    </p:spTree>
    <p:extLst>
      <p:ext uri="{BB962C8B-B14F-4D97-AF65-F5344CB8AC3E}">
        <p14:creationId xmlns:p14="http://schemas.microsoft.com/office/powerpoint/2010/main" val="1439066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Highlight">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110AE7D1-6754-474F-8D4A-A133102F4C7D}" type="datetimeFigureOut">
              <a:rPr lang="en-GB" noProof="0" smtClean="0"/>
              <a:t>08/07/2019</a:t>
            </a:fld>
            <a:endParaRPr lang="en-GB" noProof="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3" name="Rectangle 12">
            <a:extLst>
              <a:ext uri="{FF2B5EF4-FFF2-40B4-BE49-F238E27FC236}">
                <a16:creationId xmlns:a16="http://schemas.microsoft.com/office/drawing/2014/main" id="{45EC4B0D-2BD5-B640-81A1-AAA6D1DF6E7A}"/>
              </a:ext>
            </a:extLst>
          </p:cNvPr>
          <p:cNvSpPr/>
          <p:nvPr userDrawn="1"/>
        </p:nvSpPr>
        <p:spPr>
          <a:xfrm>
            <a:off x="4631040" y="506291"/>
            <a:ext cx="3958230" cy="555047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183F2D8F-979C-DA4D-BAF9-CE1AF976B9B3}"/>
              </a:ext>
            </a:extLst>
          </p:cNvPr>
          <p:cNvSpPr/>
          <p:nvPr userDrawn="1"/>
        </p:nvSpPr>
        <p:spPr>
          <a:xfrm>
            <a:off x="546964" y="506291"/>
            <a:ext cx="3962112" cy="5550478"/>
          </a:xfrm>
          <a:prstGeom prst="rect">
            <a:avLst/>
          </a:prstGeom>
          <a:solidFill>
            <a:schemeClr val="bg2"/>
          </a:solidFill>
          <a:ln>
            <a:solidFill>
              <a:schemeClr val="bg2">
                <a:lumMod val="9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Text Placeholder 2"/>
          <p:cNvSpPr>
            <a:spLocks noGrp="1"/>
          </p:cNvSpPr>
          <p:nvPr>
            <p:ph type="body" idx="1" hasCustomPrompt="1"/>
          </p:nvPr>
        </p:nvSpPr>
        <p:spPr>
          <a:xfrm>
            <a:off x="546437" y="515877"/>
            <a:ext cx="3962639" cy="918627"/>
          </a:xfrm>
          <a:prstGeom prst="rect">
            <a:avLst/>
          </a:prstGeom>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22" name="Text Placeholder 4"/>
          <p:cNvSpPr>
            <a:spLocks noGrp="1"/>
          </p:cNvSpPr>
          <p:nvPr>
            <p:ph type="body" sz="quarter" idx="3" hasCustomPrompt="1"/>
          </p:nvPr>
        </p:nvSpPr>
        <p:spPr>
          <a:xfrm>
            <a:off x="4634922" y="515877"/>
            <a:ext cx="3954347" cy="918627"/>
          </a:xfrm>
          <a:prstGeom prst="rect">
            <a:avLst/>
          </a:prstGeom>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23" name="Text Placeholder 9"/>
          <p:cNvSpPr>
            <a:spLocks noGrp="1"/>
          </p:cNvSpPr>
          <p:nvPr>
            <p:ph type="body" sz="quarter" idx="13" hasCustomPrompt="1"/>
          </p:nvPr>
        </p:nvSpPr>
        <p:spPr>
          <a:xfrm>
            <a:off x="546964" y="1480302"/>
            <a:ext cx="3966299" cy="918627"/>
          </a:xfrm>
          <a:prstGeom prst="rect">
            <a:avLst/>
          </a:prstGeom>
        </p:spPr>
        <p:txBody>
          <a:bodyPr>
            <a:normAutofit/>
          </a:bodyPr>
          <a:lstStyle>
            <a:lvl1pPr marL="0" indent="0">
              <a:buFont typeface="Arial" pitchFamily="34" charset="0"/>
              <a:buNone/>
              <a:defRPr sz="2400" b="0">
                <a:solidFill>
                  <a:schemeClr val="tx2"/>
                </a:solidFill>
              </a:defRPr>
            </a:lvl1pPr>
            <a:lvl2pPr marL="457200" indent="0">
              <a:buFont typeface="Arial" pitchFamily="34" charset="0"/>
              <a:buNone/>
              <a:defRPr>
                <a:solidFill>
                  <a:schemeClr val="tx2"/>
                </a:solidFill>
              </a:defRPr>
            </a:lvl2pPr>
            <a:lvl3pPr marL="914400" indent="0">
              <a:buFont typeface="Arial" pitchFamily="34" charset="0"/>
              <a:buNone/>
              <a:defRPr>
                <a:solidFill>
                  <a:schemeClr val="tx2"/>
                </a:solidFill>
              </a:defRPr>
            </a:lvl3pPr>
            <a:lvl4pPr marL="1371600" indent="0">
              <a:buFont typeface="Arial" pitchFamily="34" charset="0"/>
              <a:buNone/>
              <a:defRPr>
                <a:solidFill>
                  <a:schemeClr val="tx2"/>
                </a:solidFill>
              </a:defRPr>
            </a:lvl4pPr>
            <a:lvl5pPr marL="1828800" indent="0">
              <a:buFont typeface="Arial" pitchFamily="34" charset="0"/>
              <a:buNone/>
              <a:defRPr>
                <a:solidFill>
                  <a:schemeClr val="tx2"/>
                </a:solidFill>
              </a:defRPr>
            </a:lvl5pPr>
          </a:lstStyle>
          <a:p>
            <a:pPr lvl="0"/>
            <a:r>
              <a:rPr lang="cy-GB" noProof="0" dirty="0"/>
              <a:t>» Testun</a:t>
            </a:r>
          </a:p>
        </p:txBody>
      </p:sp>
      <p:sp>
        <p:nvSpPr>
          <p:cNvPr id="24" name="Text Placeholder 9"/>
          <p:cNvSpPr>
            <a:spLocks noGrp="1"/>
          </p:cNvSpPr>
          <p:nvPr>
            <p:ph type="body" sz="quarter" idx="14" hasCustomPrompt="1"/>
          </p:nvPr>
        </p:nvSpPr>
        <p:spPr>
          <a:xfrm>
            <a:off x="4631398" y="1480302"/>
            <a:ext cx="3958000" cy="918627"/>
          </a:xfrm>
          <a:prstGeom prst="rect">
            <a:avLst/>
          </a:prstGeom>
        </p:spPr>
        <p:txBody>
          <a:bodyPr/>
          <a:lstStyle>
            <a:lvl1pPr marL="0" indent="0">
              <a:buFont typeface="Arial" pitchFamily="34" charset="0"/>
              <a:buNone/>
              <a:defRPr sz="2400" b="0">
                <a:solidFill>
                  <a:schemeClr val="tx1"/>
                </a:solidFill>
              </a:defRPr>
            </a:lvl1pPr>
            <a:lvl2pPr marL="457200" indent="0">
              <a:buFont typeface="Arial" pitchFamily="34" charset="0"/>
              <a:buNone/>
              <a:defRPr>
                <a:solidFill>
                  <a:schemeClr val="tx2"/>
                </a:solidFill>
              </a:defRPr>
            </a:lvl2pPr>
            <a:lvl3pPr marL="914400" indent="0">
              <a:buFont typeface="Arial" pitchFamily="34" charset="0"/>
              <a:buNone/>
              <a:defRPr>
                <a:solidFill>
                  <a:schemeClr val="tx2"/>
                </a:solidFill>
              </a:defRPr>
            </a:lvl3pPr>
            <a:lvl4pPr marL="1371600" indent="0">
              <a:buFont typeface="Arial" pitchFamily="34" charset="0"/>
              <a:buNone/>
              <a:defRPr>
                <a:solidFill>
                  <a:schemeClr val="tx2"/>
                </a:solidFill>
              </a:defRPr>
            </a:lvl4pPr>
            <a:lvl5pPr marL="1828800" indent="0">
              <a:buFont typeface="Arial" pitchFamily="34" charset="0"/>
              <a:buNone/>
              <a:defRPr>
                <a:solidFill>
                  <a:schemeClr val="tx2"/>
                </a:solidFill>
              </a:defRPr>
            </a:lvl5pPr>
          </a:lstStyle>
          <a:p>
            <a:pPr lvl="0"/>
            <a:r>
              <a:rPr lang="en-GB" noProof="0" dirty="0"/>
              <a:t>» Text</a:t>
            </a:r>
          </a:p>
        </p:txBody>
      </p:sp>
      <p:sp>
        <p:nvSpPr>
          <p:cNvPr id="25" name="Content Placeholder 3"/>
          <p:cNvSpPr>
            <a:spLocks noGrp="1"/>
          </p:cNvSpPr>
          <p:nvPr>
            <p:ph sz="half" idx="2" hasCustomPrompt="1"/>
          </p:nvPr>
        </p:nvSpPr>
        <p:spPr>
          <a:xfrm>
            <a:off x="550320" y="2444728"/>
            <a:ext cx="3962639" cy="3628182"/>
          </a:xfrm>
          <a:prstGeom prst="rect">
            <a:avLst/>
          </a:prstGeom>
        </p:spPr>
        <p:txBody>
          <a:bodyPr/>
          <a:lstStyle>
            <a:lvl1pPr>
              <a:defRPr sz="2400" baseline="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Cynnwys 1</a:t>
            </a:r>
          </a:p>
        </p:txBody>
      </p:sp>
      <p:sp>
        <p:nvSpPr>
          <p:cNvPr id="26" name="Content Placeholder 5"/>
          <p:cNvSpPr>
            <a:spLocks noGrp="1"/>
          </p:cNvSpPr>
          <p:nvPr>
            <p:ph sz="quarter" idx="4" hasCustomPrompt="1"/>
          </p:nvPr>
        </p:nvSpPr>
        <p:spPr>
          <a:xfrm>
            <a:off x="4634922" y="2444727"/>
            <a:ext cx="3954347" cy="3628183"/>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 Content 2</a:t>
            </a:r>
          </a:p>
        </p:txBody>
      </p:sp>
    </p:spTree>
    <p:extLst>
      <p:ext uri="{BB962C8B-B14F-4D97-AF65-F5344CB8AC3E}">
        <p14:creationId xmlns:p14="http://schemas.microsoft.com/office/powerpoint/2010/main" val="269810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ingual Caption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noProof="0"/>
          </a:p>
        </p:txBody>
      </p:sp>
      <p:sp>
        <p:nvSpPr>
          <p:cNvPr id="5" name="Date Placeholder 4"/>
          <p:cNvSpPr>
            <a:spLocks noGrp="1"/>
          </p:cNvSpPr>
          <p:nvPr>
            <p:ph type="dt" sz="half" idx="10"/>
          </p:nvPr>
        </p:nvSpPr>
        <p:spPr/>
        <p:txBody>
          <a:bodyPr/>
          <a:lstStyle/>
          <a:p>
            <a:fld id="{110AE7D1-6754-474F-8D4A-A133102F4C7D}" type="datetimeFigureOut">
              <a:rPr lang="en-GB" noProof="0" smtClean="0"/>
              <a:t>08/07/2019</a:t>
            </a:fld>
            <a:endParaRPr lang="en-GB" noProof="0"/>
          </a:p>
        </p:txBody>
      </p:sp>
      <p:sp>
        <p:nvSpPr>
          <p:cNvPr id="7" name="Slide Number Placeholder 6"/>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0" name="Text Placeholder 2">
            <a:extLst>
              <a:ext uri="{FF2B5EF4-FFF2-40B4-BE49-F238E27FC236}">
                <a16:creationId xmlns:a16="http://schemas.microsoft.com/office/drawing/2014/main" id="{BAE0D7BD-82AB-6446-AEC3-E4CF282528D8}"/>
              </a:ext>
            </a:extLst>
          </p:cNvPr>
          <p:cNvSpPr>
            <a:spLocks noGrp="1"/>
          </p:cNvSpPr>
          <p:nvPr>
            <p:ph type="body" idx="1" hasCustomPrompt="1"/>
          </p:nvPr>
        </p:nvSpPr>
        <p:spPr>
          <a:xfrm>
            <a:off x="546964" y="506291"/>
            <a:ext cx="3962112" cy="1109326"/>
          </a:xfrm>
          <a:prstGeom prst="rect">
            <a:avLst/>
          </a:prstGeom>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11" name="Text Placeholder 4">
            <a:extLst>
              <a:ext uri="{FF2B5EF4-FFF2-40B4-BE49-F238E27FC236}">
                <a16:creationId xmlns:a16="http://schemas.microsoft.com/office/drawing/2014/main" id="{CA537E28-D66B-5546-A919-5A35CA1685C1}"/>
              </a:ext>
            </a:extLst>
          </p:cNvPr>
          <p:cNvSpPr>
            <a:spLocks noGrp="1"/>
          </p:cNvSpPr>
          <p:nvPr>
            <p:ph type="body" sz="quarter" idx="3" hasCustomPrompt="1"/>
          </p:nvPr>
        </p:nvSpPr>
        <p:spPr>
          <a:xfrm>
            <a:off x="4631040" y="506291"/>
            <a:ext cx="3958230" cy="1109326"/>
          </a:xfrm>
          <a:prstGeom prst="rect">
            <a:avLst/>
          </a:prstGeom>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12" name="Content Placeholder 3">
            <a:extLst>
              <a:ext uri="{FF2B5EF4-FFF2-40B4-BE49-F238E27FC236}">
                <a16:creationId xmlns:a16="http://schemas.microsoft.com/office/drawing/2014/main" id="{82841481-6A28-1547-879F-C95A66E835C1}"/>
              </a:ext>
            </a:extLst>
          </p:cNvPr>
          <p:cNvSpPr>
            <a:spLocks noGrp="1"/>
          </p:cNvSpPr>
          <p:nvPr>
            <p:ph sz="half" idx="2" hasCustomPrompt="1"/>
          </p:nvPr>
        </p:nvSpPr>
        <p:spPr>
          <a:xfrm>
            <a:off x="550846" y="1684627"/>
            <a:ext cx="8042305" cy="4372142"/>
          </a:xfrm>
          <a:prstGeom prst="rect">
            <a:avLst/>
          </a:prstGeom>
        </p:spPr>
        <p:txBody>
          <a:bodyPr/>
          <a:lstStyle>
            <a:lvl1pPr>
              <a:defRPr sz="2400" baseline="0">
                <a:solidFill>
                  <a:schemeClr val="tx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Cynnwys</a:t>
            </a:r>
          </a:p>
        </p:txBody>
      </p:sp>
    </p:spTree>
    <p:extLst>
      <p:ext uri="{BB962C8B-B14F-4D97-AF65-F5344CB8AC3E}">
        <p14:creationId xmlns:p14="http://schemas.microsoft.com/office/powerpoint/2010/main" val="2066699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ingual Caption 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110AE7D1-6754-474F-8D4A-A133102F4C7D}" type="datetimeFigureOut">
              <a:rPr lang="en-GB" noProof="0" smtClean="0"/>
              <a:t>08/07/2019</a:t>
            </a:fld>
            <a:endParaRPr lang="en-GB" noProof="0" dirty="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4" name="Text Placeholder 2">
            <a:extLst>
              <a:ext uri="{FF2B5EF4-FFF2-40B4-BE49-F238E27FC236}">
                <a16:creationId xmlns:a16="http://schemas.microsoft.com/office/drawing/2014/main" id="{471F9830-CB04-514E-866D-7498D4D51BC6}"/>
              </a:ext>
            </a:extLst>
          </p:cNvPr>
          <p:cNvSpPr>
            <a:spLocks noGrp="1"/>
          </p:cNvSpPr>
          <p:nvPr>
            <p:ph type="body" idx="1" hasCustomPrompt="1"/>
          </p:nvPr>
        </p:nvSpPr>
        <p:spPr>
          <a:xfrm>
            <a:off x="546276" y="506289"/>
            <a:ext cx="8047560" cy="1109326"/>
          </a:xfrm>
          <a:prstGeom prst="rect">
            <a:avLst/>
          </a:prstGeom>
        </p:spPr>
        <p:txBody>
          <a:bodyPr vert="horz" lIns="91440" tIns="45720" rIns="91440" bIns="45720" rtlCol="0" anchor="ctr">
            <a:normAutofit/>
          </a:bodyPr>
          <a:lstStyle>
            <a:lvl1pPr>
              <a:defRPr lang="cy-GB" sz="4400" b="1" noProof="0" dirty="0" smtClean="0">
                <a:solidFill>
                  <a:schemeClr val="tx2"/>
                </a:solidFill>
              </a:defRPr>
            </a:lvl1pPr>
          </a:lstStyle>
          <a:p>
            <a:pPr marL="0" lvl="0" indent="0" algn="ctr">
              <a:spcBef>
                <a:spcPts val="0"/>
              </a:spcBef>
              <a:buNone/>
            </a:pPr>
            <a:r>
              <a:rPr lang="cy-GB" noProof="0" dirty="0"/>
              <a:t>»Teitl</a:t>
            </a:r>
          </a:p>
        </p:txBody>
      </p:sp>
      <p:sp>
        <p:nvSpPr>
          <p:cNvPr id="15" name="Text Placeholder 4">
            <a:extLst>
              <a:ext uri="{FF2B5EF4-FFF2-40B4-BE49-F238E27FC236}">
                <a16:creationId xmlns:a16="http://schemas.microsoft.com/office/drawing/2014/main" id="{1A8344C0-439E-EA48-978B-75F12D10FB64}"/>
              </a:ext>
            </a:extLst>
          </p:cNvPr>
          <p:cNvSpPr>
            <a:spLocks noGrp="1"/>
          </p:cNvSpPr>
          <p:nvPr>
            <p:ph type="body" sz="quarter" idx="3" hasCustomPrompt="1"/>
          </p:nvPr>
        </p:nvSpPr>
        <p:spPr>
          <a:xfrm>
            <a:off x="550186" y="4963584"/>
            <a:ext cx="8043580" cy="1109326"/>
          </a:xfrm>
          <a:prstGeom prst="rect">
            <a:avLst/>
          </a:prstGeom>
        </p:spPr>
        <p:txBody>
          <a:bodyPr vert="horz" lIns="91440" tIns="45720" rIns="91440" bIns="45720" rtlCol="0" anchor="ctr">
            <a:normAutofit/>
          </a:bodyPr>
          <a:lstStyle>
            <a:lvl1pPr>
              <a:defRPr lang="en-GB" sz="4400" b="1" baseline="0" noProof="0" dirty="0" smtClean="0"/>
            </a:lvl1pPr>
          </a:lstStyle>
          <a:p>
            <a:pPr marL="0" lvl="0" indent="0" algn="ctr">
              <a:spcBef>
                <a:spcPts val="0"/>
              </a:spcBef>
              <a:buNone/>
            </a:pPr>
            <a:r>
              <a:rPr lang="en-GB" noProof="0" dirty="0"/>
              <a:t>»Title</a:t>
            </a:r>
          </a:p>
        </p:txBody>
      </p:sp>
      <p:sp>
        <p:nvSpPr>
          <p:cNvPr id="16" name="Content Placeholder 3">
            <a:extLst>
              <a:ext uri="{FF2B5EF4-FFF2-40B4-BE49-F238E27FC236}">
                <a16:creationId xmlns:a16="http://schemas.microsoft.com/office/drawing/2014/main" id="{063EE9ED-028C-9149-85BA-3781657EC2EA}"/>
              </a:ext>
            </a:extLst>
          </p:cNvPr>
          <p:cNvSpPr>
            <a:spLocks noGrp="1"/>
          </p:cNvSpPr>
          <p:nvPr>
            <p:ph sz="quarter" idx="14"/>
          </p:nvPr>
        </p:nvSpPr>
        <p:spPr>
          <a:xfrm>
            <a:off x="546964" y="1710887"/>
            <a:ext cx="8046188" cy="31508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694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ingual Caption Highl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46276" y="506289"/>
            <a:ext cx="8047560" cy="1109326"/>
          </a:xfrm>
          <a:prstGeom prst="rect">
            <a:avLst/>
          </a:prstGeom>
          <a:solidFill>
            <a:schemeClr val="bg2"/>
          </a:solidFill>
          <a:ln>
            <a:solidFill>
              <a:schemeClr val="bg2">
                <a:lumMod val="90000"/>
              </a:schemeClr>
            </a:solidFill>
          </a:ln>
          <a:effectLst>
            <a:outerShdw blurRad="50800" dist="38100" dir="2700000" algn="tl" rotWithShape="0">
              <a:prstClr val="black">
                <a:alpha val="40000"/>
              </a:prstClr>
            </a:outerShdw>
          </a:effectLst>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5" name="Text Placeholder 4"/>
          <p:cNvSpPr>
            <a:spLocks noGrp="1"/>
          </p:cNvSpPr>
          <p:nvPr>
            <p:ph type="body" sz="quarter" idx="3" hasCustomPrompt="1"/>
          </p:nvPr>
        </p:nvSpPr>
        <p:spPr>
          <a:xfrm>
            <a:off x="550186" y="4963584"/>
            <a:ext cx="8043580" cy="1109326"/>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110AE7D1-6754-474F-8D4A-A133102F4C7D}" type="datetimeFigureOut">
              <a:rPr lang="en-GB" noProof="0" smtClean="0"/>
              <a:t>08/07/2019</a:t>
            </a:fld>
            <a:endParaRPr lang="en-GB" noProof="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0" name="Content Placeholder 3"/>
          <p:cNvSpPr>
            <a:spLocks noGrp="1"/>
          </p:cNvSpPr>
          <p:nvPr>
            <p:ph sz="quarter" idx="14"/>
          </p:nvPr>
        </p:nvSpPr>
        <p:spPr>
          <a:xfrm>
            <a:off x="546964" y="1710887"/>
            <a:ext cx="8046188" cy="31508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1896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noProof="0"/>
          </a:p>
        </p:txBody>
      </p:sp>
      <p:sp>
        <p:nvSpPr>
          <p:cNvPr id="3" name="Date Placeholder 2"/>
          <p:cNvSpPr>
            <a:spLocks noGrp="1"/>
          </p:cNvSpPr>
          <p:nvPr>
            <p:ph type="dt" sz="half" idx="10"/>
          </p:nvPr>
        </p:nvSpPr>
        <p:spPr/>
        <p:txBody>
          <a:bodyPr/>
          <a:lstStyle/>
          <a:p>
            <a:fld id="{110AE7D1-6754-474F-8D4A-A133102F4C7D}" type="datetimeFigureOut">
              <a:rPr lang="en-GB" noProof="0" smtClean="0"/>
              <a:t>08/07/2019</a:t>
            </a:fld>
            <a:endParaRPr lang="en-GB" noProof="0"/>
          </a:p>
        </p:txBody>
      </p:sp>
      <p:sp>
        <p:nvSpPr>
          <p:cNvPr id="5" name="Slide Number Placeholder 4"/>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6" name="Title 1">
            <a:extLst>
              <a:ext uri="{FF2B5EF4-FFF2-40B4-BE49-F238E27FC236}">
                <a16:creationId xmlns:a16="http://schemas.microsoft.com/office/drawing/2014/main" id="{E47C55A6-BA57-C342-AD07-ECF55D2612C5}"/>
              </a:ext>
            </a:extLst>
          </p:cNvPr>
          <p:cNvSpPr>
            <a:spLocks noGrp="1"/>
          </p:cNvSpPr>
          <p:nvPr>
            <p:ph type="title" hasCustomPrompt="1"/>
          </p:nvPr>
        </p:nvSpPr>
        <p:spPr>
          <a:xfrm>
            <a:off x="546963" y="506289"/>
            <a:ext cx="8046189" cy="1109326"/>
          </a:xfrm>
          <a:prstGeom prst="rect">
            <a:avLst/>
          </a:prstGeom>
        </p:spPr>
        <p:txBody>
          <a:bodyPr/>
          <a:lstStyle>
            <a:lvl1pPr>
              <a:spcBef>
                <a:spcPts val="0"/>
              </a:spcBef>
              <a:defRPr baseline="0">
                <a:solidFill>
                  <a:schemeClr val="tx1"/>
                </a:solidFill>
              </a:defRPr>
            </a:lvl1pPr>
          </a:lstStyle>
          <a:p>
            <a:r>
              <a:rPr lang="cy-GB" noProof="0" dirty="0"/>
              <a:t>»Teitl</a:t>
            </a:r>
          </a:p>
        </p:txBody>
      </p:sp>
    </p:spTree>
    <p:extLst>
      <p:ext uri="{BB962C8B-B14F-4D97-AF65-F5344CB8AC3E}">
        <p14:creationId xmlns:p14="http://schemas.microsoft.com/office/powerpoint/2010/main" val="105245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567" y="288154"/>
            <a:ext cx="7757848" cy="114300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10AE7D1-6754-474F-8D4A-A133102F4C7D}" type="datetimeFigureOut">
              <a:rPr lang="en-US" smtClean="0"/>
              <a:t>7/8/19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0BEB8-FF74-1A46-B145-BC8D37F99235}" type="slidenum">
              <a:rPr lang="en-US" smtClean="0"/>
              <a:t>‹#›</a:t>
            </a:fld>
            <a:endParaRPr lang="en-US"/>
          </a:p>
        </p:txBody>
      </p:sp>
      <p:sp>
        <p:nvSpPr>
          <p:cNvPr id="8" name="Text Placeholder 2"/>
          <p:cNvSpPr>
            <a:spLocks noGrp="1"/>
          </p:cNvSpPr>
          <p:nvPr>
            <p:ph idx="1"/>
          </p:nvPr>
        </p:nvSpPr>
        <p:spPr>
          <a:xfrm>
            <a:off x="271567" y="1521670"/>
            <a:ext cx="7757848" cy="47207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418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 Police">
    <p:spTree>
      <p:nvGrpSpPr>
        <p:cNvPr id="1" name=""/>
        <p:cNvGrpSpPr/>
        <p:nvPr/>
      </p:nvGrpSpPr>
      <p:grpSpPr>
        <a:xfrm>
          <a:off x="0" y="0"/>
          <a:ext cx="0" cy="0"/>
          <a:chOff x="0" y="0"/>
          <a:chExt cx="0" cy="0"/>
        </a:xfrm>
      </p:grpSpPr>
      <p:pic>
        <p:nvPicPr>
          <p:cNvPr id="17" name="Picture 2" descr="Z:\Downloads\images\Screen-Hill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241" r="26943"/>
          <a:stretch/>
        </p:blipFill>
        <p:spPr bwMode="auto">
          <a:xfrm>
            <a:off x="1" y="4623758"/>
            <a:ext cx="9144000" cy="223424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Z:\Google Drive\Logos\Latest-Logo-for-SchoolBeat-cymru.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048" y="6137720"/>
            <a:ext cx="5397890" cy="709066"/>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Z:\Google Drive\Logos\All-Wales-Schools-Liaison-Core-Programme-Logo-2015.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02090" y="4665398"/>
            <a:ext cx="1152129" cy="1399662"/>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Z:\Google Drive\Logos\Welsh_Government_Logo_Black-RENDERED.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9306" y="4886326"/>
            <a:ext cx="1165774" cy="1165774"/>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Z:\Downloads\images\Crest_DPP_300.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66642"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Z:\Downloads\images\Crest_GWP_300.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25504"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Z:\Downloads\images\Crest_NWP_30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884366"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Z:\Downloads\images\Crest_SWP_300.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343228"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Z:\Google Drive\Logos\Battenburg-t-47.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155278"/>
            <a:ext cx="9144000" cy="5836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hasCustomPrompt="1"/>
          </p:nvPr>
        </p:nvSpPr>
        <p:spPr>
          <a:xfrm>
            <a:off x="189781" y="888520"/>
            <a:ext cx="8764438" cy="1811165"/>
          </a:xfrm>
          <a:prstGeom prst="rect">
            <a:avLst/>
          </a:prstGeom>
        </p:spPr>
        <p:txBody>
          <a:bodyPr/>
          <a:lstStyle>
            <a:lvl1pPr>
              <a:spcBef>
                <a:spcPts val="0"/>
              </a:spcBef>
              <a:defRPr baseline="0">
                <a:solidFill>
                  <a:schemeClr val="tx2"/>
                </a:solidFill>
              </a:defRPr>
            </a:lvl1pPr>
          </a:lstStyle>
          <a:p>
            <a:r>
              <a:rPr lang="cy-GB" noProof="0" dirty="0"/>
              <a:t>» Cymraeg / Teitl</a:t>
            </a:r>
          </a:p>
        </p:txBody>
      </p:sp>
      <p:sp>
        <p:nvSpPr>
          <p:cNvPr id="3" name="Subtitle 2"/>
          <p:cNvSpPr>
            <a:spLocks noGrp="1"/>
          </p:cNvSpPr>
          <p:nvPr>
            <p:ph type="subTitle" idx="1" hasCustomPrompt="1"/>
          </p:nvPr>
        </p:nvSpPr>
        <p:spPr>
          <a:xfrm>
            <a:off x="189781" y="2699685"/>
            <a:ext cx="8764438" cy="1812246"/>
          </a:xfrm>
          <a:prstGeom prst="rect">
            <a:avLst/>
          </a:prstGeom>
        </p:spPr>
        <p:txBody>
          <a:bodyPr>
            <a:normAutofit/>
          </a:bodyPr>
          <a:lstStyle>
            <a:lvl1pPr marL="0" indent="0" algn="ctr">
              <a:spcBef>
                <a:spcPts val="0"/>
              </a:spcBef>
              <a:buNone/>
              <a:defRPr sz="4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 English / Title</a:t>
            </a:r>
          </a:p>
        </p:txBody>
      </p:sp>
      <p:sp>
        <p:nvSpPr>
          <p:cNvPr id="4" name="Date Placeholder 3"/>
          <p:cNvSpPr>
            <a:spLocks noGrp="1"/>
          </p:cNvSpPr>
          <p:nvPr>
            <p:ph type="dt" sz="half" idx="10"/>
          </p:nvPr>
        </p:nvSpPr>
        <p:spPr>
          <a:xfrm>
            <a:off x="7185686" y="6263610"/>
            <a:ext cx="1244472" cy="312170"/>
          </a:xfrm>
        </p:spPr>
        <p:txBody>
          <a:bodyPr/>
          <a:lstStyle/>
          <a:p>
            <a:fld id="{110AE7D1-6754-474F-8D4A-A133102F4C7D}" type="datetimeFigureOut">
              <a:rPr lang="en-GB" noProof="0" smtClean="0"/>
              <a:t>08/07/2019</a:t>
            </a:fld>
            <a:endParaRPr lang="en-GB" noProof="0" dirty="0"/>
          </a:p>
        </p:txBody>
      </p:sp>
      <p:sp>
        <p:nvSpPr>
          <p:cNvPr id="5" name="Footer Placeholder 4"/>
          <p:cNvSpPr>
            <a:spLocks noGrp="1"/>
          </p:cNvSpPr>
          <p:nvPr>
            <p:ph type="ftr" sz="quarter" idx="11"/>
          </p:nvPr>
        </p:nvSpPr>
        <p:spPr>
          <a:xfrm>
            <a:off x="1305548" y="5931067"/>
            <a:ext cx="7743560" cy="312170"/>
          </a:xfrm>
        </p:spPr>
        <p:txBody>
          <a:bodyPr/>
          <a:lstStyle>
            <a:lvl1pPr algn="ctr">
              <a:defRPr/>
            </a:lvl1pPr>
          </a:lstStyle>
          <a:p>
            <a:endParaRPr lang="en-GB" noProof="0"/>
          </a:p>
        </p:txBody>
      </p:sp>
      <p:sp>
        <p:nvSpPr>
          <p:cNvPr id="6" name="Slide Number Placeholder 5"/>
          <p:cNvSpPr>
            <a:spLocks noGrp="1"/>
          </p:cNvSpPr>
          <p:nvPr>
            <p:ph type="sldNum" sz="quarter" idx="12"/>
          </p:nvPr>
        </p:nvSpPr>
        <p:spPr/>
        <p:txBody>
          <a:bodyPr/>
          <a:lstStyle/>
          <a:p>
            <a:fld id="{4BA0BEB8-FF74-1A46-B145-BC8D37F99235}" type="slidenum">
              <a:rPr lang="en-GB" noProof="0" smtClean="0"/>
              <a:t>‹#›</a:t>
            </a:fld>
            <a:endParaRPr lang="en-GB" noProof="0"/>
          </a:p>
        </p:txBody>
      </p:sp>
      <p:pic>
        <p:nvPicPr>
          <p:cNvPr id="16" name="Picture 3" descr="Z:\code\schoolbeat\website\public\DotCymru\images\Cloud7.eps"/>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34601" y="1899739"/>
            <a:ext cx="1907016" cy="9077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7291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 AWSLCP Layout">
    <p:spTree>
      <p:nvGrpSpPr>
        <p:cNvPr id="1" name=""/>
        <p:cNvGrpSpPr/>
        <p:nvPr/>
      </p:nvGrpSpPr>
      <p:grpSpPr>
        <a:xfrm>
          <a:off x="0" y="0"/>
          <a:ext cx="0" cy="0"/>
          <a:chOff x="0" y="0"/>
          <a:chExt cx="0" cy="0"/>
        </a:xfrm>
      </p:grpSpPr>
      <p:pic>
        <p:nvPicPr>
          <p:cNvPr id="7" name="Picture 2" descr="Z:\Downloads\images\Screen-Hill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241" r="26943"/>
          <a:stretch/>
        </p:blipFill>
        <p:spPr bwMode="auto">
          <a:xfrm>
            <a:off x="1" y="4623758"/>
            <a:ext cx="9144000" cy="2234242"/>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descr="Z:\Google Drive\Logos\All-Wales-Schools-Liaison-Core-Programme-Logo-2015.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1431" y="4178602"/>
            <a:ext cx="1535130" cy="18649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hasCustomPrompt="1"/>
          </p:nvPr>
        </p:nvSpPr>
        <p:spPr>
          <a:xfrm>
            <a:off x="189781" y="189780"/>
            <a:ext cx="8764438" cy="2225235"/>
          </a:xfrm>
          <a:prstGeom prst="rect">
            <a:avLst/>
          </a:prstGeom>
        </p:spPr>
        <p:txBody>
          <a:bodyPr/>
          <a:lstStyle>
            <a:lvl1pPr>
              <a:spcBef>
                <a:spcPts val="0"/>
              </a:spcBef>
              <a:defRPr baseline="0">
                <a:solidFill>
                  <a:schemeClr val="tx2"/>
                </a:solidFill>
              </a:defRPr>
            </a:lvl1pPr>
          </a:lstStyle>
          <a:p>
            <a:r>
              <a:rPr lang="cy-GB" noProof="0" dirty="0"/>
              <a:t>» Cymraeg / Teitl</a:t>
            </a:r>
          </a:p>
        </p:txBody>
      </p:sp>
      <p:sp>
        <p:nvSpPr>
          <p:cNvPr id="3" name="Subtitle 2"/>
          <p:cNvSpPr>
            <a:spLocks noGrp="1"/>
          </p:cNvSpPr>
          <p:nvPr>
            <p:ph type="subTitle" idx="1" hasCustomPrompt="1"/>
          </p:nvPr>
        </p:nvSpPr>
        <p:spPr>
          <a:xfrm>
            <a:off x="189781" y="2415015"/>
            <a:ext cx="8764438" cy="2225235"/>
          </a:xfrm>
          <a:prstGeom prst="rect">
            <a:avLst/>
          </a:prstGeom>
        </p:spPr>
        <p:txBody>
          <a:bodyPr anchor="ctr">
            <a:normAutofit/>
          </a:bodyPr>
          <a:lstStyle>
            <a:lvl1pPr marL="0" indent="0" algn="ctr">
              <a:spcBef>
                <a:spcPts val="0"/>
              </a:spcBef>
              <a:buNone/>
              <a:defRPr sz="4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 English / Title</a:t>
            </a:r>
          </a:p>
        </p:txBody>
      </p:sp>
      <p:sp>
        <p:nvSpPr>
          <p:cNvPr id="5" name="Footer Placeholder 4"/>
          <p:cNvSpPr>
            <a:spLocks noGrp="1"/>
          </p:cNvSpPr>
          <p:nvPr>
            <p:ph type="ftr" sz="quarter" idx="11"/>
          </p:nvPr>
        </p:nvSpPr>
        <p:spPr>
          <a:xfrm>
            <a:off x="1305548" y="5931067"/>
            <a:ext cx="7743560" cy="312170"/>
          </a:xfrm>
        </p:spPr>
        <p:txBody>
          <a:bodyPr/>
          <a:lstStyle>
            <a:lvl1pPr algn="ctr">
              <a:defRPr/>
            </a:lvl1pPr>
          </a:lstStyle>
          <a:p>
            <a:endParaRPr lang="en-GB" noProof="0"/>
          </a:p>
        </p:txBody>
      </p:sp>
      <p:sp>
        <p:nvSpPr>
          <p:cNvPr id="6" name="Slide Number Placeholder 5"/>
          <p:cNvSpPr>
            <a:spLocks noGrp="1"/>
          </p:cNvSpPr>
          <p:nvPr>
            <p:ph type="sldNum" sz="quarter" idx="12"/>
          </p:nvPr>
        </p:nvSpPr>
        <p:spPr/>
        <p:txBody>
          <a:bodyPr/>
          <a:lstStyle/>
          <a:p>
            <a:fld id="{4BA0BEB8-FF74-1A46-B145-BC8D37F99235}" type="slidenum">
              <a:rPr lang="en-GB" noProof="0" smtClean="0"/>
              <a:t>‹#›</a:t>
            </a:fld>
            <a:endParaRPr lang="en-GB" noProof="0"/>
          </a:p>
        </p:txBody>
      </p:sp>
      <p:pic>
        <p:nvPicPr>
          <p:cNvPr id="10" name="Picture 2" descr="Z:\Google Drive\Logos\Latest-Logo-for-SchoolBeat-cymru.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8048" y="6137720"/>
            <a:ext cx="5397890" cy="70906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Date Placeholder 3"/>
          <p:cNvSpPr>
            <a:spLocks noGrp="1"/>
          </p:cNvSpPr>
          <p:nvPr>
            <p:ph type="dt" sz="half" idx="10"/>
          </p:nvPr>
        </p:nvSpPr>
        <p:spPr>
          <a:xfrm>
            <a:off x="7185686" y="6263610"/>
            <a:ext cx="1244472" cy="312170"/>
          </a:xfrm>
        </p:spPr>
        <p:txBody>
          <a:bodyPr/>
          <a:lstStyle/>
          <a:p>
            <a:fld id="{110AE7D1-6754-474F-8D4A-A133102F4C7D}" type="datetimeFigureOut">
              <a:rPr lang="en-GB" noProof="0" smtClean="0"/>
              <a:t>08/07/2019</a:t>
            </a:fld>
            <a:endParaRPr lang="en-GB" noProof="0" dirty="0"/>
          </a:p>
        </p:txBody>
      </p:sp>
      <p:pic>
        <p:nvPicPr>
          <p:cNvPr id="15" name="Picture 3" descr="Z:\code\schoolbeat\website\public\DotCymru\images\Cloud7.ep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8256" y="2060631"/>
            <a:ext cx="1907016" cy="907792"/>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Z:\code\schoolbeat\website\public\DotCymru\images\Cloud1.ep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63439" y="142482"/>
            <a:ext cx="963140" cy="5380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5278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600950" y="6263610"/>
            <a:ext cx="3849971" cy="312170"/>
          </a:xfrm>
        </p:spPr>
        <p:txBody>
          <a:bodyPr/>
          <a:lstStyle>
            <a:lvl1pPr algn="r">
              <a:defRPr/>
            </a:lvl1pPr>
          </a:lstStyle>
          <a:p>
            <a:endParaRPr lang="en-GB" noProof="0"/>
          </a:p>
        </p:txBody>
      </p:sp>
      <p:sp>
        <p:nvSpPr>
          <p:cNvPr id="2" name="Title 1"/>
          <p:cNvSpPr>
            <a:spLocks noGrp="1"/>
          </p:cNvSpPr>
          <p:nvPr>
            <p:ph type="ctrTitle" hasCustomPrompt="1"/>
          </p:nvPr>
        </p:nvSpPr>
        <p:spPr>
          <a:xfrm>
            <a:off x="546963" y="482974"/>
            <a:ext cx="8046189" cy="2808000"/>
          </a:xfrm>
          <a:prstGeom prst="rect">
            <a:avLst/>
          </a:prstGeom>
        </p:spPr>
        <p:txBody>
          <a:bodyPr/>
          <a:lstStyle>
            <a:lvl1pPr>
              <a:spcBef>
                <a:spcPts val="0"/>
              </a:spcBef>
              <a:defRPr baseline="0">
                <a:solidFill>
                  <a:schemeClr val="tx2"/>
                </a:solidFill>
              </a:defRPr>
            </a:lvl1pPr>
          </a:lstStyle>
          <a:p>
            <a:r>
              <a:rPr lang="cy-GB" noProof="0" dirty="0"/>
              <a:t>» Cymraeg / Pennawd</a:t>
            </a:r>
          </a:p>
        </p:txBody>
      </p:sp>
      <p:sp>
        <p:nvSpPr>
          <p:cNvPr id="3" name="Subtitle 2"/>
          <p:cNvSpPr>
            <a:spLocks noGrp="1"/>
          </p:cNvSpPr>
          <p:nvPr>
            <p:ph type="subTitle" idx="1" hasCustomPrompt="1"/>
          </p:nvPr>
        </p:nvSpPr>
        <p:spPr>
          <a:xfrm>
            <a:off x="546963" y="3298945"/>
            <a:ext cx="8046189" cy="2808000"/>
          </a:xfrm>
          <a:prstGeom prst="rect">
            <a:avLst/>
          </a:prstGeom>
        </p:spPr>
        <p:txBody>
          <a:bodyPr>
            <a:normAutofit/>
          </a:bodyPr>
          <a:lstStyle>
            <a:lvl1pPr marL="0" indent="0" algn="ctr">
              <a:spcBef>
                <a:spcPts val="0"/>
              </a:spcBef>
              <a:buNone/>
              <a:defRPr sz="4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 English / Heading</a:t>
            </a:r>
          </a:p>
        </p:txBody>
      </p:sp>
      <p:sp>
        <p:nvSpPr>
          <p:cNvPr id="4" name="Date Placeholder 3"/>
          <p:cNvSpPr>
            <a:spLocks noGrp="1"/>
          </p:cNvSpPr>
          <p:nvPr>
            <p:ph type="dt" sz="half" idx="10"/>
          </p:nvPr>
        </p:nvSpPr>
        <p:spPr>
          <a:xfrm>
            <a:off x="4600950" y="6263610"/>
            <a:ext cx="1244472" cy="312170"/>
          </a:xfrm>
        </p:spPr>
        <p:txBody>
          <a:bodyPr/>
          <a:lstStyle/>
          <a:p>
            <a:fld id="{110AE7D1-6754-474F-8D4A-A133102F4C7D}" type="datetimeFigureOut">
              <a:rPr lang="en-GB" noProof="0" smtClean="0"/>
              <a:t>08/07/2019</a:t>
            </a:fld>
            <a:endParaRPr lang="en-GB" noProof="0"/>
          </a:p>
        </p:txBody>
      </p:sp>
      <p:sp>
        <p:nvSpPr>
          <p:cNvPr id="6" name="Slide Number Placeholder 5"/>
          <p:cNvSpPr>
            <a:spLocks noGrp="1"/>
          </p:cNvSpPr>
          <p:nvPr>
            <p:ph type="sldNum" sz="quarter" idx="12"/>
          </p:nvPr>
        </p:nvSpPr>
        <p:spPr/>
        <p:txBody>
          <a:bodyPr/>
          <a:lstStyle/>
          <a:p>
            <a:fld id="{4BA0BEB8-FF74-1A46-B145-BC8D37F99235}" type="slidenum">
              <a:rPr lang="en-GB" noProof="0" smtClean="0"/>
              <a:t>‹#›</a:t>
            </a:fld>
            <a:endParaRPr lang="en-GB" noProof="0"/>
          </a:p>
        </p:txBody>
      </p:sp>
    </p:spTree>
    <p:extLst>
      <p:ext uri="{BB962C8B-B14F-4D97-AF65-F5344CB8AC3E}">
        <p14:creationId xmlns:p14="http://schemas.microsoft.com/office/powerpoint/2010/main" val="66809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Plai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110AE7D1-6754-474F-8D4A-A133102F4C7D}" type="datetimeFigureOut">
              <a:rPr lang="en-US" smtClean="0"/>
              <a:t>7/8/19</a:t>
            </a:fld>
            <a:endParaRPr lang="en-US" dirty="0"/>
          </a:p>
        </p:txBody>
      </p:sp>
      <p:sp>
        <p:nvSpPr>
          <p:cNvPr id="4" name="Slide Number Placeholder 3"/>
          <p:cNvSpPr>
            <a:spLocks noGrp="1"/>
          </p:cNvSpPr>
          <p:nvPr>
            <p:ph type="sldNum" sz="quarter" idx="12"/>
          </p:nvPr>
        </p:nvSpPr>
        <p:spPr/>
        <p:txBody>
          <a:bodyPr/>
          <a:lstStyle/>
          <a:p>
            <a:fld id="{4BA0BEB8-FF74-1A46-B145-BC8D37F99235}" type="slidenum">
              <a:rPr lang="en-US" smtClean="0"/>
              <a:t>‹#›</a:t>
            </a:fld>
            <a:endParaRPr lang="en-US" dirty="0"/>
          </a:p>
        </p:txBody>
      </p:sp>
      <p:pic>
        <p:nvPicPr>
          <p:cNvPr id="6" name="Picture 2" descr="Z:\Downloads\images\Screen-Hill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00" b="17606"/>
          <a:stretch/>
        </p:blipFill>
        <p:spPr bwMode="auto">
          <a:xfrm>
            <a:off x="0" y="5508088"/>
            <a:ext cx="9144000" cy="13499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3031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noProof="0"/>
          </a:p>
        </p:txBody>
      </p:sp>
      <p:sp>
        <p:nvSpPr>
          <p:cNvPr id="2" name="Date Placeholder 1"/>
          <p:cNvSpPr>
            <a:spLocks noGrp="1"/>
          </p:cNvSpPr>
          <p:nvPr>
            <p:ph type="dt" sz="half" idx="10"/>
          </p:nvPr>
        </p:nvSpPr>
        <p:spPr/>
        <p:txBody>
          <a:bodyPr/>
          <a:lstStyle/>
          <a:p>
            <a:fld id="{110AE7D1-6754-474F-8D4A-A133102F4C7D}" type="datetimeFigureOut">
              <a:rPr lang="en-GB" noProof="0" smtClean="0"/>
              <a:t>08/07/2019</a:t>
            </a:fld>
            <a:endParaRPr lang="en-GB" noProof="0"/>
          </a:p>
        </p:txBody>
      </p:sp>
      <p:sp>
        <p:nvSpPr>
          <p:cNvPr id="4" name="Slide Number Placeholder 3"/>
          <p:cNvSpPr>
            <a:spLocks noGrp="1"/>
          </p:cNvSpPr>
          <p:nvPr>
            <p:ph type="sldNum" sz="quarter" idx="12"/>
          </p:nvPr>
        </p:nvSpPr>
        <p:spPr/>
        <p:txBody>
          <a:bodyPr/>
          <a:lstStyle/>
          <a:p>
            <a:fld id="{4BA0BEB8-FF74-1A46-B145-BC8D37F99235}" type="slidenum">
              <a:rPr lang="en-GB" noProof="0" smtClean="0"/>
              <a:t>‹#›</a:t>
            </a:fld>
            <a:endParaRPr lang="en-GB" noProof="0"/>
          </a:p>
        </p:txBody>
      </p:sp>
    </p:spTree>
    <p:extLst>
      <p:ext uri="{BB962C8B-B14F-4D97-AF65-F5344CB8AC3E}">
        <p14:creationId xmlns:p14="http://schemas.microsoft.com/office/powerpoint/2010/main" val="73546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noProof="0"/>
          </a:p>
        </p:txBody>
      </p:sp>
      <p:sp>
        <p:nvSpPr>
          <p:cNvPr id="4" name="Date Placeholder 3"/>
          <p:cNvSpPr>
            <a:spLocks noGrp="1"/>
          </p:cNvSpPr>
          <p:nvPr>
            <p:ph type="dt" sz="half" idx="10"/>
          </p:nvPr>
        </p:nvSpPr>
        <p:spPr/>
        <p:txBody>
          <a:bodyPr/>
          <a:lstStyle/>
          <a:p>
            <a:fld id="{110AE7D1-6754-474F-8D4A-A133102F4C7D}" type="datetimeFigureOut">
              <a:rPr lang="en-GB" noProof="0" smtClean="0"/>
              <a:t>08/07/2019</a:t>
            </a:fld>
            <a:endParaRPr lang="en-GB" noProof="0"/>
          </a:p>
        </p:txBody>
      </p:sp>
      <p:sp>
        <p:nvSpPr>
          <p:cNvPr id="6" name="Slide Number Placeholder 5"/>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1" name="Title 1">
            <a:extLst>
              <a:ext uri="{FF2B5EF4-FFF2-40B4-BE49-F238E27FC236}">
                <a16:creationId xmlns:a16="http://schemas.microsoft.com/office/drawing/2014/main" id="{DF31CA8A-5D9C-484E-A587-47B1442FC92A}"/>
              </a:ext>
            </a:extLst>
          </p:cNvPr>
          <p:cNvSpPr>
            <a:spLocks noGrp="1"/>
          </p:cNvSpPr>
          <p:nvPr>
            <p:ph type="title" hasCustomPrompt="1"/>
          </p:nvPr>
        </p:nvSpPr>
        <p:spPr>
          <a:xfrm>
            <a:off x="546963" y="506289"/>
            <a:ext cx="8046189" cy="1109326"/>
          </a:xfrm>
          <a:prstGeom prst="rect">
            <a:avLst/>
          </a:prstGeom>
        </p:spPr>
        <p:txBody>
          <a:bodyPr/>
          <a:lstStyle>
            <a:lvl1pPr>
              <a:spcBef>
                <a:spcPts val="0"/>
              </a:spcBef>
              <a:defRPr baseline="0">
                <a:solidFill>
                  <a:schemeClr val="tx1"/>
                </a:solidFill>
              </a:defRPr>
            </a:lvl1pPr>
          </a:lstStyle>
          <a:p>
            <a:r>
              <a:rPr lang="cy-GB" noProof="0" dirty="0"/>
              <a:t>»Teitl</a:t>
            </a:r>
          </a:p>
        </p:txBody>
      </p:sp>
      <p:sp>
        <p:nvSpPr>
          <p:cNvPr id="12" name="Content Placeholder 3">
            <a:extLst>
              <a:ext uri="{FF2B5EF4-FFF2-40B4-BE49-F238E27FC236}">
                <a16:creationId xmlns:a16="http://schemas.microsoft.com/office/drawing/2014/main" id="{A7CF1E9E-ED8D-1143-932A-E9F843EAF737}"/>
              </a:ext>
            </a:extLst>
          </p:cNvPr>
          <p:cNvSpPr>
            <a:spLocks noGrp="1"/>
          </p:cNvSpPr>
          <p:nvPr>
            <p:ph sz="half" idx="2" hasCustomPrompt="1"/>
          </p:nvPr>
        </p:nvSpPr>
        <p:spPr>
          <a:xfrm>
            <a:off x="550846" y="1684627"/>
            <a:ext cx="8042305" cy="4372142"/>
          </a:xfrm>
          <a:prstGeom prst="rect">
            <a:avLst/>
          </a:prstGeom>
        </p:spPr>
        <p:txBody>
          <a:bodyPr/>
          <a:lstStyle>
            <a:lvl1pPr>
              <a:defRPr sz="2400" baseline="0">
                <a:solidFill>
                  <a:schemeClr val="tx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Cynnwys</a:t>
            </a:r>
          </a:p>
        </p:txBody>
      </p:sp>
    </p:spTree>
    <p:extLst>
      <p:ext uri="{BB962C8B-B14F-4D97-AF65-F5344CB8AC3E}">
        <p14:creationId xmlns:p14="http://schemas.microsoft.com/office/powerpoint/2010/main" val="396814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ingual Columns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noProof="0" dirty="0"/>
          </a:p>
        </p:txBody>
      </p:sp>
      <p:sp>
        <p:nvSpPr>
          <p:cNvPr id="2" name="Title 1"/>
          <p:cNvSpPr>
            <a:spLocks noGrp="1"/>
          </p:cNvSpPr>
          <p:nvPr>
            <p:ph type="title" hasCustomPrompt="1"/>
          </p:nvPr>
        </p:nvSpPr>
        <p:spPr>
          <a:xfrm>
            <a:off x="546963" y="506289"/>
            <a:ext cx="8046189" cy="1109326"/>
          </a:xfrm>
          <a:prstGeom prst="rect">
            <a:avLst/>
          </a:prstGeom>
        </p:spPr>
        <p:txBody>
          <a:bodyPr/>
          <a:lstStyle>
            <a:lvl1pPr>
              <a:spcBef>
                <a:spcPts val="0"/>
              </a:spcBef>
              <a:defRPr baseline="0">
                <a:solidFill>
                  <a:schemeClr val="tx2"/>
                </a:solidFill>
              </a:defRPr>
            </a:lvl1pPr>
          </a:lstStyle>
          <a:p>
            <a:r>
              <a:rPr lang="cy-GB" noProof="0" dirty="0"/>
              <a:t>»Teitl</a:t>
            </a:r>
            <a:r>
              <a:rPr lang="en-GB" noProof="0" dirty="0"/>
              <a:t> - »Title</a:t>
            </a:r>
          </a:p>
        </p:txBody>
      </p:sp>
      <p:sp>
        <p:nvSpPr>
          <p:cNvPr id="5" name="Date Placeholder 4"/>
          <p:cNvSpPr>
            <a:spLocks noGrp="1"/>
          </p:cNvSpPr>
          <p:nvPr>
            <p:ph type="dt" sz="half" idx="10"/>
          </p:nvPr>
        </p:nvSpPr>
        <p:spPr/>
        <p:txBody>
          <a:bodyPr/>
          <a:lstStyle/>
          <a:p>
            <a:fld id="{110AE7D1-6754-474F-8D4A-A133102F4C7D}" type="datetimeFigureOut">
              <a:rPr lang="en-GB" noProof="0" smtClean="0"/>
              <a:t>08/07/2019</a:t>
            </a:fld>
            <a:endParaRPr lang="en-GB" noProof="0" dirty="0"/>
          </a:p>
        </p:txBody>
      </p:sp>
      <p:sp>
        <p:nvSpPr>
          <p:cNvPr id="7" name="Slide Number Placeholder 6"/>
          <p:cNvSpPr>
            <a:spLocks noGrp="1"/>
          </p:cNvSpPr>
          <p:nvPr>
            <p:ph type="sldNum" sz="quarter" idx="12"/>
          </p:nvPr>
        </p:nvSpPr>
        <p:spPr/>
        <p:txBody>
          <a:bodyPr/>
          <a:lstStyle/>
          <a:p>
            <a:fld id="{4BA0BEB8-FF74-1A46-B145-BC8D37F99235}" type="slidenum">
              <a:rPr lang="en-GB" noProof="0" smtClean="0"/>
              <a:t>‹#›</a:t>
            </a:fld>
            <a:endParaRPr lang="en-GB" noProof="0" dirty="0"/>
          </a:p>
        </p:txBody>
      </p:sp>
      <p:sp>
        <p:nvSpPr>
          <p:cNvPr id="10" name="Content Placeholder 3">
            <a:extLst>
              <a:ext uri="{FF2B5EF4-FFF2-40B4-BE49-F238E27FC236}">
                <a16:creationId xmlns:a16="http://schemas.microsoft.com/office/drawing/2014/main" id="{102974E2-BECE-944F-82E7-F35A427DAC53}"/>
              </a:ext>
            </a:extLst>
          </p:cNvPr>
          <p:cNvSpPr>
            <a:spLocks noGrp="1"/>
          </p:cNvSpPr>
          <p:nvPr>
            <p:ph sz="half" idx="2" hasCustomPrompt="1"/>
          </p:nvPr>
        </p:nvSpPr>
        <p:spPr>
          <a:xfrm>
            <a:off x="550847" y="1684627"/>
            <a:ext cx="3962112" cy="4372142"/>
          </a:xfrm>
          <a:prstGeom prst="rect">
            <a:avLst/>
          </a:prstGeom>
        </p:spPr>
        <p:txBody>
          <a:bodyPr/>
          <a:lstStyle>
            <a:lvl1pPr>
              <a:defRPr sz="2400" baseline="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Cymraeg / Colofn 1</a:t>
            </a:r>
          </a:p>
        </p:txBody>
      </p:sp>
      <p:sp>
        <p:nvSpPr>
          <p:cNvPr id="11" name="Content Placeholder 5">
            <a:extLst>
              <a:ext uri="{FF2B5EF4-FFF2-40B4-BE49-F238E27FC236}">
                <a16:creationId xmlns:a16="http://schemas.microsoft.com/office/drawing/2014/main" id="{0F6C39D8-B829-8345-B787-9FB52ACD894E}"/>
              </a:ext>
            </a:extLst>
          </p:cNvPr>
          <p:cNvSpPr>
            <a:spLocks noGrp="1"/>
          </p:cNvSpPr>
          <p:nvPr>
            <p:ph sz="quarter" idx="4" hasCustomPrompt="1"/>
          </p:nvPr>
        </p:nvSpPr>
        <p:spPr>
          <a:xfrm>
            <a:off x="4634923" y="1684627"/>
            <a:ext cx="3958230" cy="4372142"/>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 English / Column 2</a:t>
            </a:r>
          </a:p>
        </p:txBody>
      </p:sp>
    </p:spTree>
    <p:extLst>
      <p:ext uri="{BB962C8B-B14F-4D97-AF65-F5344CB8AC3E}">
        <p14:creationId xmlns:p14="http://schemas.microsoft.com/office/powerpoint/2010/main" val="303684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ingual Columns 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110AE7D1-6754-474F-8D4A-A133102F4C7D}" type="datetimeFigureOut">
              <a:rPr lang="en-GB" noProof="0" smtClean="0"/>
              <a:t>08/07/2019</a:t>
            </a:fld>
            <a:endParaRPr lang="en-GB" noProof="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0" name="Text Placeholder 2">
            <a:extLst>
              <a:ext uri="{FF2B5EF4-FFF2-40B4-BE49-F238E27FC236}">
                <a16:creationId xmlns:a16="http://schemas.microsoft.com/office/drawing/2014/main" id="{BE0F0629-727C-CA4A-A9D2-9D91860719C1}"/>
              </a:ext>
            </a:extLst>
          </p:cNvPr>
          <p:cNvSpPr>
            <a:spLocks noGrp="1"/>
          </p:cNvSpPr>
          <p:nvPr>
            <p:ph type="body" idx="1" hasCustomPrompt="1"/>
          </p:nvPr>
        </p:nvSpPr>
        <p:spPr>
          <a:xfrm>
            <a:off x="546964" y="506291"/>
            <a:ext cx="3962112" cy="1109326"/>
          </a:xfrm>
          <a:prstGeom prst="rect">
            <a:avLst/>
          </a:prstGeom>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11" name="Text Placeholder 4">
            <a:extLst>
              <a:ext uri="{FF2B5EF4-FFF2-40B4-BE49-F238E27FC236}">
                <a16:creationId xmlns:a16="http://schemas.microsoft.com/office/drawing/2014/main" id="{5401838C-7851-7148-9489-E440F663BDA4}"/>
              </a:ext>
            </a:extLst>
          </p:cNvPr>
          <p:cNvSpPr>
            <a:spLocks noGrp="1"/>
          </p:cNvSpPr>
          <p:nvPr>
            <p:ph type="body" sz="quarter" idx="3" hasCustomPrompt="1"/>
          </p:nvPr>
        </p:nvSpPr>
        <p:spPr>
          <a:xfrm>
            <a:off x="4631040" y="506291"/>
            <a:ext cx="3958230" cy="1109326"/>
          </a:xfrm>
          <a:prstGeom prst="rect">
            <a:avLst/>
          </a:prstGeom>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12" name="Content Placeholder 3">
            <a:extLst>
              <a:ext uri="{FF2B5EF4-FFF2-40B4-BE49-F238E27FC236}">
                <a16:creationId xmlns:a16="http://schemas.microsoft.com/office/drawing/2014/main" id="{16BFE964-5424-9E4C-BCAB-CB89193016A5}"/>
              </a:ext>
            </a:extLst>
          </p:cNvPr>
          <p:cNvSpPr>
            <a:spLocks noGrp="1"/>
          </p:cNvSpPr>
          <p:nvPr>
            <p:ph sz="half" idx="2" hasCustomPrompt="1"/>
          </p:nvPr>
        </p:nvSpPr>
        <p:spPr>
          <a:xfrm>
            <a:off x="550847" y="1684627"/>
            <a:ext cx="3962112" cy="4372142"/>
          </a:xfrm>
          <a:prstGeom prst="rect">
            <a:avLst/>
          </a:prstGeom>
        </p:spPr>
        <p:txBody>
          <a:bodyPr/>
          <a:lstStyle>
            <a:lvl1pPr>
              <a:defRPr sz="2400" baseline="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Cymraeg / Colofn 1</a:t>
            </a:r>
          </a:p>
        </p:txBody>
      </p:sp>
      <p:sp>
        <p:nvSpPr>
          <p:cNvPr id="13" name="Content Placeholder 5">
            <a:extLst>
              <a:ext uri="{FF2B5EF4-FFF2-40B4-BE49-F238E27FC236}">
                <a16:creationId xmlns:a16="http://schemas.microsoft.com/office/drawing/2014/main" id="{1AE2F3D2-91A1-2142-8B12-56F21A2B4F2C}"/>
              </a:ext>
            </a:extLst>
          </p:cNvPr>
          <p:cNvSpPr>
            <a:spLocks noGrp="1"/>
          </p:cNvSpPr>
          <p:nvPr>
            <p:ph sz="quarter" idx="4" hasCustomPrompt="1"/>
          </p:nvPr>
        </p:nvSpPr>
        <p:spPr>
          <a:xfrm>
            <a:off x="4634923" y="1684627"/>
            <a:ext cx="3958230" cy="4372142"/>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 English / Column 2</a:t>
            </a:r>
          </a:p>
        </p:txBody>
      </p:sp>
    </p:spTree>
    <p:extLst>
      <p:ext uri="{BB962C8B-B14F-4D97-AF65-F5344CB8AC3E}">
        <p14:creationId xmlns:p14="http://schemas.microsoft.com/office/powerpoint/2010/main" val="184190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CDDF6"/>
            </a:gs>
            <a:gs pos="100000">
              <a:srgbClr val="E8F6FD"/>
            </a:gs>
          </a:gsLst>
          <a:lin ang="5400000" scaled="0"/>
          <a:tileRect/>
        </a:gradFill>
        <a:effectLst/>
      </p:bgPr>
    </p:bg>
    <p:spTree>
      <p:nvGrpSpPr>
        <p:cNvPr id="1" name=""/>
        <p:cNvGrpSpPr/>
        <p:nvPr/>
      </p:nvGrpSpPr>
      <p:grpSpPr>
        <a:xfrm>
          <a:off x="0" y="0"/>
          <a:ext cx="0" cy="0"/>
          <a:chOff x="0" y="0"/>
          <a:chExt cx="0" cy="0"/>
        </a:xfrm>
      </p:grpSpPr>
      <p:sp>
        <p:nvSpPr>
          <p:cNvPr id="12" name="Rectangle 11"/>
          <p:cNvSpPr/>
          <p:nvPr userDrawn="1"/>
        </p:nvSpPr>
        <p:spPr>
          <a:xfrm>
            <a:off x="396000" y="375425"/>
            <a:ext cx="8352000" cy="5818487"/>
          </a:xfrm>
          <a:prstGeom prst="rect">
            <a:avLst/>
          </a:prstGeom>
          <a:solidFill>
            <a:schemeClr val="bg1"/>
          </a:solidFill>
          <a:ln w="3175" cmpd="sng">
            <a:noFill/>
          </a:ln>
          <a:effectLst>
            <a:innerShdw blurRad="63500" dist="38100" dir="13500000">
              <a:prstClr val="black">
                <a:alpha val="35000"/>
              </a:prstClr>
            </a:inn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550847" y="1684624"/>
            <a:ext cx="8042304" cy="437214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Placeholder 1"/>
          <p:cNvSpPr>
            <a:spLocks noGrp="1"/>
          </p:cNvSpPr>
          <p:nvPr>
            <p:ph type="title"/>
          </p:nvPr>
        </p:nvSpPr>
        <p:spPr>
          <a:xfrm>
            <a:off x="546963" y="506287"/>
            <a:ext cx="8046188" cy="1108641"/>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pic>
        <p:nvPicPr>
          <p:cNvPr id="1026" name="Picture 2" descr="Z:\Downloads\images\Screen-Hills.png"/>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l="15700" b="17606"/>
          <a:stretch/>
        </p:blipFill>
        <p:spPr bwMode="auto">
          <a:xfrm>
            <a:off x="0" y="5508088"/>
            <a:ext cx="9144000" cy="134991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ooter Placeholder 4"/>
          <p:cNvSpPr>
            <a:spLocks noGrp="1"/>
          </p:cNvSpPr>
          <p:nvPr>
            <p:ph type="ftr" sz="quarter" idx="3"/>
          </p:nvPr>
        </p:nvSpPr>
        <p:spPr>
          <a:xfrm>
            <a:off x="4488812" y="6263609"/>
            <a:ext cx="3962112" cy="312170"/>
          </a:xfrm>
          <a:prstGeom prst="rect">
            <a:avLst/>
          </a:prstGeom>
        </p:spPr>
        <p:txBody>
          <a:bodyPr vert="horz" lIns="91440" tIns="45720" rIns="91440" bIns="45720" rtlCol="0" anchor="ctr" anchorCtr="0"/>
          <a:lstStyle>
            <a:lvl1pPr algn="r">
              <a:defRPr sz="1200">
                <a:solidFill>
                  <a:schemeClr val="tx1"/>
                </a:solidFill>
                <a:latin typeface="Comic Sans MS"/>
              </a:defRPr>
            </a:lvl1pPr>
          </a:lstStyle>
          <a:p>
            <a:endParaRPr lang="en-GB" noProof="0" dirty="0"/>
          </a:p>
        </p:txBody>
      </p:sp>
      <p:sp>
        <p:nvSpPr>
          <p:cNvPr id="4" name="Date Placeholder 3"/>
          <p:cNvSpPr>
            <a:spLocks noGrp="1"/>
          </p:cNvSpPr>
          <p:nvPr>
            <p:ph type="dt" sz="half" idx="2"/>
          </p:nvPr>
        </p:nvSpPr>
        <p:spPr>
          <a:xfrm>
            <a:off x="4488812" y="6263610"/>
            <a:ext cx="1244472" cy="312170"/>
          </a:xfrm>
          <a:prstGeom prst="rect">
            <a:avLst/>
          </a:prstGeom>
        </p:spPr>
        <p:txBody>
          <a:bodyPr vert="horz" lIns="91440" tIns="45720" rIns="91440" bIns="45720" rtlCol="0" anchor="ctr" anchorCtr="0"/>
          <a:lstStyle>
            <a:lvl1pPr algn="ctr">
              <a:defRPr sz="1200">
                <a:solidFill>
                  <a:schemeClr val="tx1"/>
                </a:solidFill>
                <a:latin typeface="Comic Sans MS"/>
              </a:defRPr>
            </a:lvl1pPr>
          </a:lstStyle>
          <a:p>
            <a:fld id="{110AE7D1-6754-474F-8D4A-A133102F4C7D}" type="datetimeFigureOut">
              <a:rPr lang="en-GB" noProof="0" smtClean="0"/>
              <a:pPr/>
              <a:t>08/07/2019</a:t>
            </a:fld>
            <a:endParaRPr lang="en-GB" noProof="0"/>
          </a:p>
        </p:txBody>
      </p:sp>
      <p:sp>
        <p:nvSpPr>
          <p:cNvPr id="6" name="Slide Number Placeholder 5"/>
          <p:cNvSpPr>
            <a:spLocks noGrp="1"/>
          </p:cNvSpPr>
          <p:nvPr>
            <p:ph type="sldNum" sz="quarter" idx="4"/>
          </p:nvPr>
        </p:nvSpPr>
        <p:spPr>
          <a:xfrm flipH="1">
            <a:off x="8450921" y="6263611"/>
            <a:ext cx="606811" cy="312170"/>
          </a:xfrm>
          <a:prstGeom prst="rect">
            <a:avLst/>
          </a:prstGeom>
        </p:spPr>
        <p:txBody>
          <a:bodyPr vert="horz" lIns="91440" tIns="45720" rIns="91440" bIns="45720" rtlCol="0" anchor="ctr" anchorCtr="0"/>
          <a:lstStyle>
            <a:lvl1pPr algn="ctr">
              <a:defRPr sz="1200">
                <a:solidFill>
                  <a:schemeClr val="tx1"/>
                </a:solidFill>
                <a:latin typeface="Comic Sans MS"/>
              </a:defRPr>
            </a:lvl1pPr>
          </a:lstStyle>
          <a:p>
            <a:r>
              <a:rPr lang="en-GB" noProof="0" dirty="0"/>
              <a:t>Slide </a:t>
            </a:r>
            <a:fld id="{4BA0BEB8-FF74-1A46-B145-BC8D37F99235}" type="slidenum">
              <a:rPr lang="en-GB" noProof="0" smtClean="0"/>
              <a:pPr/>
              <a:t>‹#›</a:t>
            </a:fld>
            <a:endParaRPr lang="en-GB" noProof="0" dirty="0"/>
          </a:p>
        </p:txBody>
      </p:sp>
      <p:sp>
        <p:nvSpPr>
          <p:cNvPr id="9" name="TextBox 8"/>
          <p:cNvSpPr txBox="1"/>
          <p:nvPr/>
        </p:nvSpPr>
        <p:spPr>
          <a:xfrm>
            <a:off x="7253392" y="6478460"/>
            <a:ext cx="1890608" cy="379540"/>
          </a:xfrm>
          <a:prstGeom prst="rect">
            <a:avLst/>
          </a:prstGeom>
        </p:spPr>
        <p:txBody>
          <a:bodyPr vert="horz" lIns="91440" tIns="45720" rIns="91440" bIns="45720" rtlCol="0" anchor="b" anchorCtr="0"/>
          <a:lstStyle>
            <a:defPPr>
              <a:defRPr lang="en-US"/>
            </a:defPPr>
            <a:lvl1pPr algn="r">
              <a:defRPr sz="1200">
                <a:solidFill>
                  <a:schemeClr val="bg1"/>
                </a:solidFill>
              </a:defRPr>
            </a:lvl1pPr>
          </a:lstStyle>
          <a:p>
            <a:pPr lvl="0" algn="r"/>
            <a:r>
              <a:rPr lang="cy-GB" sz="700" b="0" baseline="0" noProof="1">
                <a:solidFill>
                  <a:schemeClr val="tx1"/>
                </a:solidFill>
                <a:latin typeface="Comic Sans MS"/>
              </a:rPr>
              <a:t>Hawlfraint Heddlu Gwent 2019</a:t>
            </a:r>
          </a:p>
          <a:p>
            <a:pPr lvl="0" algn="r"/>
            <a:r>
              <a:rPr lang="en-GB" sz="700" b="0" baseline="0" noProof="1">
                <a:solidFill>
                  <a:schemeClr val="tx1"/>
                </a:solidFill>
                <a:latin typeface="Comic Sans MS"/>
              </a:rPr>
              <a:t>© Gwent Police Copyright 2019</a:t>
            </a:r>
          </a:p>
        </p:txBody>
      </p:sp>
      <p:pic>
        <p:nvPicPr>
          <p:cNvPr id="11" name="Picture 2" descr="Z:\Google Drive\Logos\Latest-Logo-for-SchoolBeat-cymru.pn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92984" y="6330931"/>
            <a:ext cx="3054588" cy="401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99777724"/>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70" r:id="rId3"/>
    <p:sldLayoutId id="2147483661" r:id="rId4"/>
    <p:sldLayoutId id="2147483660" r:id="rId5"/>
    <p:sldLayoutId id="2147483655" r:id="rId6"/>
    <p:sldLayoutId id="2147483650" r:id="rId7"/>
    <p:sldLayoutId id="2147483652" r:id="rId8"/>
    <p:sldLayoutId id="2147483663" r:id="rId9"/>
    <p:sldLayoutId id="2147483653" r:id="rId10"/>
    <p:sldLayoutId id="2147483656" r:id="rId11"/>
    <p:sldLayoutId id="2147483667" r:id="rId12"/>
    <p:sldLayoutId id="2147483668" r:id="rId13"/>
    <p:sldLayoutId id="2147483669" r:id="rId14"/>
    <p:sldLayoutId id="2147483665" r:id="rId15"/>
    <p:sldLayoutId id="2147483666" r:id="rId16"/>
    <p:sldLayoutId id="2147483654" r:id="rId17"/>
    <p:sldLayoutId id="2147483671" r:id="rId18"/>
  </p:sldLayoutIdLst>
  <p:txStyles>
    <p:titleStyle>
      <a:lvl1pPr algn="ctr" defTabSz="457200" rtl="0" eaLnBrk="1" latinLnBrk="0" hangingPunct="1">
        <a:spcBef>
          <a:spcPct val="0"/>
        </a:spcBef>
        <a:buNone/>
        <a:defRPr sz="4400" b="1" kern="1200">
          <a:solidFill>
            <a:schemeClr val="tx1"/>
          </a:solidFill>
          <a:latin typeface="Comic Sans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4VCTN26umVA" TargetMode="External"/><Relationship Id="rId2" Type="http://schemas.openxmlformats.org/officeDocument/2006/relationships/hyperlink" Target="https://schoolbeat.org/youtube/toms-story" TargetMode="Externa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19" t="10749" r="2519" b="14063"/>
          <a:stretch/>
        </p:blipFill>
        <p:spPr>
          <a:xfrm>
            <a:off x="1724424" y="2086328"/>
            <a:ext cx="5695152" cy="3607460"/>
          </a:xfrm>
          <a:prstGeom prst="rect">
            <a:avLst/>
          </a:prstGeom>
        </p:spPr>
      </p:pic>
      <p:sp>
        <p:nvSpPr>
          <p:cNvPr id="6" name="Title 1"/>
          <p:cNvSpPr txBox="1">
            <a:spLocks/>
          </p:cNvSpPr>
          <p:nvPr/>
        </p:nvSpPr>
        <p:spPr>
          <a:xfrm>
            <a:off x="1799157" y="4477734"/>
            <a:ext cx="5695152" cy="12160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Comic Sans MS"/>
                <a:ea typeface="+mj-ea"/>
                <a:cs typeface="+mj-cs"/>
              </a:defRPr>
            </a:lvl1pPr>
          </a:lstStyle>
          <a:p>
            <a:r>
              <a:rPr lang="en-GB" dirty="0">
                <a:solidFill>
                  <a:schemeClr val="bg1"/>
                </a:solidFill>
              </a:rPr>
              <a:t>How do you know?</a:t>
            </a:r>
          </a:p>
        </p:txBody>
      </p:sp>
      <p:sp>
        <p:nvSpPr>
          <p:cNvPr id="7" name="Rectangle 6"/>
          <p:cNvSpPr/>
          <p:nvPr/>
        </p:nvSpPr>
        <p:spPr>
          <a:xfrm>
            <a:off x="1957342" y="748722"/>
            <a:ext cx="5229317" cy="1446550"/>
          </a:xfrm>
          <a:prstGeom prst="rect">
            <a:avLst/>
          </a:prstGeom>
          <a:noFill/>
        </p:spPr>
        <p:txBody>
          <a:bodyPr wrap="none" lIns="91440" tIns="45720" rIns="91440" bIns="45720">
            <a:spAutoFit/>
          </a:bodyPr>
          <a:lstStyle/>
          <a:p>
            <a:pPr algn="ctr"/>
            <a:r>
              <a:rPr lang="en-GB"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Who am I?</a:t>
            </a:r>
          </a:p>
        </p:txBody>
      </p:sp>
      <p:sp>
        <p:nvSpPr>
          <p:cNvPr id="8" name="Title 6">
            <a:extLst>
              <a:ext uri="{FF2B5EF4-FFF2-40B4-BE49-F238E27FC236}">
                <a16:creationId xmlns:a16="http://schemas.microsoft.com/office/drawing/2014/main" id="{8D09985F-B1D4-B742-A3E9-1F572EE985E7}"/>
              </a:ext>
            </a:extLst>
          </p:cNvPr>
          <p:cNvSpPr txBox="1">
            <a:spLocks/>
          </p:cNvSpPr>
          <p:nvPr/>
        </p:nvSpPr>
        <p:spPr>
          <a:xfrm>
            <a:off x="311760" y="97235"/>
            <a:ext cx="1884685" cy="335663"/>
          </a:xfrm>
          <a:prstGeom prst="rect">
            <a:avLst/>
          </a:prstGeom>
        </p:spPr>
        <p:txBody>
          <a:bodyPr>
            <a:normAutofit/>
          </a:bodyPr>
          <a:lstStyle>
            <a:lvl1pPr algn="ctr" defTabSz="457200" rtl="0" eaLnBrk="1" latinLnBrk="0" hangingPunct="1">
              <a:spcBef>
                <a:spcPct val="0"/>
              </a:spcBef>
              <a:buNone/>
              <a:defRPr sz="4400" b="1" kern="1200">
                <a:solidFill>
                  <a:schemeClr val="tx1"/>
                </a:solidFill>
                <a:latin typeface="Comic Sans MS"/>
                <a:ea typeface="+mj-ea"/>
                <a:cs typeface="+mj-cs"/>
              </a:defRPr>
            </a:lvl1pPr>
          </a:lstStyle>
          <a:p>
            <a:pPr algn="l">
              <a:defRPr b="0" i="0"/>
            </a:pPr>
            <a:r>
              <a:rPr lang="en-GB" sz="1400" dirty="0"/>
              <a:t>Resource 4a.</a:t>
            </a:r>
          </a:p>
        </p:txBody>
      </p:sp>
    </p:spTree>
    <p:extLst>
      <p:ext uri="{BB962C8B-B14F-4D97-AF65-F5344CB8AC3E}">
        <p14:creationId xmlns:p14="http://schemas.microsoft.com/office/powerpoint/2010/main" val="187934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4517" y="501141"/>
            <a:ext cx="7388561" cy="954107"/>
          </a:xfrm>
          <a:prstGeom prst="rect">
            <a:avLst/>
          </a:prstGeom>
          <a:noFill/>
        </p:spPr>
        <p:txBody>
          <a:bodyPr wrap="none" lIns="91440" tIns="45720" rIns="91440" bIns="45720">
            <a:spAutoFit/>
          </a:bodyPr>
          <a:lstStyle/>
          <a:p>
            <a:pPr algn="ctr"/>
            <a:r>
              <a:rPr lang="en-GB" sz="2800" b="0" cap="none" spc="0">
                <a:ln w="0"/>
                <a:solidFill>
                  <a:schemeClr val="tx2">
                    <a:lumMod val="75000"/>
                  </a:schemeClr>
                </a:solidFill>
                <a:effectLst>
                  <a:outerShdw blurRad="38100" dist="19050" dir="2700000" algn="tl" rotWithShape="0">
                    <a:schemeClr val="dk1">
                      <a:alpha val="40000"/>
                    </a:schemeClr>
                  </a:outerShdw>
                </a:effectLst>
                <a:latin typeface="Comic Sans MS" panose="030F0702030302020204" pitchFamily="66" charset="0"/>
              </a:rPr>
              <a:t>Skipping school could make a young person </a:t>
            </a:r>
          </a:p>
          <a:p>
            <a:pPr algn="ctr"/>
            <a:r>
              <a:rPr lang="en-GB" sz="2800" b="0" cap="none" spc="0">
                <a:ln w="0"/>
                <a:solidFill>
                  <a:schemeClr val="tx2">
                    <a:lumMod val="75000"/>
                  </a:schemeClr>
                </a:solidFill>
                <a:effectLst>
                  <a:outerShdw blurRad="38100" dist="19050" dir="2700000" algn="tl" rotWithShape="0">
                    <a:schemeClr val="dk1">
                      <a:alpha val="40000"/>
                    </a:schemeClr>
                  </a:outerShdw>
                </a:effectLst>
                <a:latin typeface="Comic Sans MS" panose="030F0702030302020204" pitchFamily="66" charset="0"/>
              </a:rPr>
              <a:t>more vulnerable to harm because...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189" y="2801528"/>
            <a:ext cx="1654912" cy="1771649"/>
          </a:xfrm>
          <a:prstGeom prst="rect">
            <a:avLst/>
          </a:prstGeom>
        </p:spPr>
      </p:pic>
      <p:sp>
        <p:nvSpPr>
          <p:cNvPr id="8" name="Cloud Callout 7"/>
          <p:cNvSpPr/>
          <p:nvPr/>
        </p:nvSpPr>
        <p:spPr>
          <a:xfrm>
            <a:off x="5768615" y="1544718"/>
            <a:ext cx="2137763" cy="1809260"/>
          </a:xfrm>
          <a:prstGeom prst="cloudCallout">
            <a:avLst>
              <a:gd name="adj1" fmla="val -84102"/>
              <a:gd name="adj2" fmla="val 29055"/>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2">
                    <a:lumMod val="50000"/>
                  </a:schemeClr>
                </a:solidFill>
                <a:latin typeface="Comic Sans MS" panose="030F0702030302020204" pitchFamily="66" charset="0"/>
              </a:rPr>
              <a:t>Outside of school it’s not easy to know who is a safe adult.</a:t>
            </a:r>
          </a:p>
        </p:txBody>
      </p:sp>
      <p:sp>
        <p:nvSpPr>
          <p:cNvPr id="9" name="Cloud Callout 8"/>
          <p:cNvSpPr/>
          <p:nvPr/>
        </p:nvSpPr>
        <p:spPr>
          <a:xfrm>
            <a:off x="784518" y="1455248"/>
            <a:ext cx="3101420" cy="2622629"/>
          </a:xfrm>
          <a:prstGeom prst="cloudCallout">
            <a:avLst>
              <a:gd name="adj1" fmla="val 54955"/>
              <a:gd name="adj2" fmla="val 24045"/>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2">
                    <a:lumMod val="75000"/>
                  </a:schemeClr>
                </a:solidFill>
                <a:latin typeface="Comic Sans MS" panose="030F0702030302020204" pitchFamily="66" charset="0"/>
              </a:rPr>
              <a:t>You might be pressurised into doing something you don’t want to do, like smoking, drinking, breaking the law or sexual things.</a:t>
            </a:r>
          </a:p>
        </p:txBody>
      </p:sp>
      <p:sp>
        <p:nvSpPr>
          <p:cNvPr id="10" name="Cloud Callout 9"/>
          <p:cNvSpPr/>
          <p:nvPr/>
        </p:nvSpPr>
        <p:spPr>
          <a:xfrm>
            <a:off x="5578116" y="3983608"/>
            <a:ext cx="2695428" cy="2037370"/>
          </a:xfrm>
          <a:prstGeom prst="cloudCallout">
            <a:avLst>
              <a:gd name="adj1" fmla="val -57179"/>
              <a:gd name="adj2" fmla="val -40821"/>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2">
                    <a:lumMod val="50000"/>
                  </a:schemeClr>
                </a:solidFill>
                <a:latin typeface="Comic Sans MS" panose="030F0702030302020204" pitchFamily="66" charset="0"/>
              </a:rPr>
              <a:t>You might end up in a risky situation from hanging out with the wrong people.</a:t>
            </a:r>
          </a:p>
        </p:txBody>
      </p:sp>
      <p:sp>
        <p:nvSpPr>
          <p:cNvPr id="11" name="Cloud Callout 10"/>
          <p:cNvSpPr/>
          <p:nvPr/>
        </p:nvSpPr>
        <p:spPr>
          <a:xfrm>
            <a:off x="911093" y="4076704"/>
            <a:ext cx="2848270" cy="2133602"/>
          </a:xfrm>
          <a:prstGeom prst="cloudCallout">
            <a:avLst>
              <a:gd name="adj1" fmla="val 56272"/>
              <a:gd name="adj2" fmla="val -31056"/>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2">
                    <a:lumMod val="75000"/>
                  </a:schemeClr>
                </a:solidFill>
                <a:latin typeface="Comic Sans MS" panose="030F0702030302020204" pitchFamily="66" charset="0"/>
              </a:rPr>
              <a:t>Adults who may want to take advantage of children will find it easier.</a:t>
            </a:r>
          </a:p>
        </p:txBody>
      </p:sp>
    </p:spTree>
    <p:extLst>
      <p:ext uri="{BB962C8B-B14F-4D97-AF65-F5344CB8AC3E}">
        <p14:creationId xmlns:p14="http://schemas.microsoft.com/office/powerpoint/2010/main" val="101128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63" y="506289"/>
            <a:ext cx="8046189" cy="780803"/>
          </a:xfrm>
        </p:spPr>
        <p:txBody>
          <a:bodyPr>
            <a:normAutofit/>
          </a:bodyPr>
          <a:lstStyle/>
          <a:p>
            <a:r>
              <a:rPr lang="en-GB" sz="3200" dirty="0"/>
              <a:t>Let’s put it all together</a:t>
            </a:r>
          </a:p>
        </p:txBody>
      </p:sp>
      <p:sp>
        <p:nvSpPr>
          <p:cNvPr id="10" name="Text Box 1"/>
          <p:cNvSpPr>
            <a:spLocks noChangeArrowheads="1"/>
          </p:cNvSpPr>
          <p:nvPr/>
        </p:nvSpPr>
        <p:spPr bwMode="auto">
          <a:xfrm>
            <a:off x="921466" y="1345609"/>
            <a:ext cx="2832287" cy="1932870"/>
          </a:xfrm>
          <a:prstGeom prst="roundRect">
            <a:avLst>
              <a:gd name="adj" fmla="val 16667"/>
            </a:avLst>
          </a:prstGeom>
          <a:solidFill>
            <a:srgbClr val="FFFFFF"/>
          </a:solidFill>
          <a:ln w="107950">
            <a:solidFill>
              <a:srgbClr val="2E74B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a:ln>
                  <a:noFill/>
                </a:ln>
                <a:solidFill>
                  <a:schemeClr val="tx1"/>
                </a:solidFill>
                <a:effectLst/>
                <a:latin typeface="Comic Sans MS" panose="030F0702030302020204" pitchFamily="66" charset="0"/>
              </a:rPr>
              <a:t>What is online grooming?</a:t>
            </a:r>
            <a:endParaRPr kumimoji="0" lang="en-GB" altLang="en-US" sz="1400" b="0" i="0" u="none" strike="noStrike" cap="none" normalizeH="0" baseline="0" dirty="0">
              <a:ln>
                <a:noFill/>
              </a:ln>
              <a:solidFill>
                <a:srgbClr val="BFBFBF"/>
              </a:solidFill>
              <a:effectLst/>
              <a:latin typeface="Comic Sans MS" panose="030F0702030302020204" pitchFamily="66" charset="0"/>
            </a:endParaRPr>
          </a:p>
        </p:txBody>
      </p:sp>
      <p:sp>
        <p:nvSpPr>
          <p:cNvPr id="11" name="Text Box 2"/>
          <p:cNvSpPr txBox="1">
            <a:spLocks noChangeArrowheads="1"/>
          </p:cNvSpPr>
          <p:nvPr/>
        </p:nvSpPr>
        <p:spPr bwMode="auto">
          <a:xfrm>
            <a:off x="3941736" y="1345609"/>
            <a:ext cx="2147254" cy="2253981"/>
          </a:xfrm>
          <a:prstGeom prst="rect">
            <a:avLst/>
          </a:prstGeom>
          <a:solidFill>
            <a:srgbClr val="FFFFFF"/>
          </a:solidFill>
          <a:ln w="76200">
            <a:solidFill>
              <a:srgbClr val="70AD4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en-GB" altLang="en-US" sz="1400" dirty="0">
                <a:latin typeface="Comic Sans MS" panose="030F0702030302020204" pitchFamily="66" charset="0"/>
              </a:rPr>
              <a:t>Where can online grooming </a:t>
            </a:r>
            <a:r>
              <a:rPr kumimoji="0" lang="en-GB" altLang="en-US" sz="1400" b="0" i="0" u="none" strike="noStrike" cap="none" normalizeH="0" baseline="0" dirty="0">
                <a:ln>
                  <a:noFill/>
                </a:ln>
                <a:solidFill>
                  <a:schemeClr val="tx1"/>
                </a:solidFill>
                <a:effectLst/>
                <a:latin typeface="Comic Sans MS" panose="030F0702030302020204" pitchFamily="66" charset="0"/>
              </a:rPr>
              <a:t> happen?</a:t>
            </a:r>
            <a:r>
              <a:rPr kumimoji="0" lang="en-GB" altLang="en-US" sz="1600" b="0" i="0" u="none" strike="noStrike" cap="none" normalizeH="0" baseline="0" dirty="0">
                <a:ln>
                  <a:noFill/>
                </a:ln>
                <a:solidFill>
                  <a:schemeClr val="tx1"/>
                </a:solidFill>
                <a:effectLst/>
                <a:latin typeface="Comic Sans MS" panose="030F0702030302020204" pitchFamily="66" charset="0"/>
              </a:rPr>
              <a:t> </a:t>
            </a:r>
            <a:endParaRPr kumimoji="0" lang="en-US" altLang="en-US" sz="1800" b="0" i="0" u="none" strike="noStrike" cap="none" normalizeH="0" baseline="0" dirty="0">
              <a:ln>
                <a:noFill/>
              </a:ln>
              <a:solidFill>
                <a:schemeClr val="tx1"/>
              </a:solidFill>
              <a:effectLst/>
              <a:latin typeface="Comic Sans MS" panose="030F0702030302020204" pitchFamily="66" charset="0"/>
            </a:endParaRPr>
          </a:p>
        </p:txBody>
      </p:sp>
      <p:sp>
        <p:nvSpPr>
          <p:cNvPr id="12" name="Text Box 3"/>
          <p:cNvSpPr>
            <a:spLocks noChangeArrowheads="1"/>
          </p:cNvSpPr>
          <p:nvPr/>
        </p:nvSpPr>
        <p:spPr bwMode="auto">
          <a:xfrm>
            <a:off x="6406641" y="1258491"/>
            <a:ext cx="1896704" cy="4864721"/>
          </a:xfrm>
          <a:prstGeom prst="roundRect">
            <a:avLst>
              <a:gd name="adj" fmla="val 16667"/>
            </a:avLst>
          </a:prstGeom>
          <a:solidFill>
            <a:srgbClr val="FFFFFF"/>
          </a:solidFill>
          <a:ln w="1143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a:ln>
                  <a:noFill/>
                </a:ln>
                <a:solidFill>
                  <a:schemeClr val="tx1"/>
                </a:solidFill>
                <a:effectLst/>
                <a:latin typeface="Comic Sans MS" panose="030F0702030302020204" pitchFamily="66" charset="0"/>
              </a:rPr>
              <a:t>How can you stay safe online?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922" y="4004925"/>
            <a:ext cx="2655736" cy="1565983"/>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5"/>
          <p:cNvSpPr>
            <a:spLocks/>
          </p:cNvSpPr>
          <p:nvPr/>
        </p:nvSpPr>
        <p:spPr bwMode="auto">
          <a:xfrm>
            <a:off x="717464" y="3429000"/>
            <a:ext cx="3036289" cy="2680144"/>
          </a:xfrm>
          <a:custGeom>
            <a:avLst/>
            <a:gdLst>
              <a:gd name="T0" fmla="*/ 542204 w 43200"/>
              <a:gd name="T1" fmla="*/ 2274036 h 43200"/>
              <a:gd name="T2" fmla="*/ 249555 w 43200"/>
              <a:gd name="T3" fmla="*/ 2204799 h 43200"/>
              <a:gd name="T4" fmla="*/ 800425 w 43200"/>
              <a:gd name="T5" fmla="*/ 3031729 h 43200"/>
              <a:gd name="T6" fmla="*/ 672412 w 43200"/>
              <a:gd name="T7" fmla="*/ 3064828 h 43200"/>
              <a:gd name="T8" fmla="*/ 1903781 w 43200"/>
              <a:gd name="T9" fmla="*/ 3395808 h 43200"/>
              <a:gd name="T10" fmla="*/ 1826604 w 43200"/>
              <a:gd name="T11" fmla="*/ 3244652 h 43200"/>
              <a:gd name="T12" fmla="*/ 3330519 w 43200"/>
              <a:gd name="T13" fmla="*/ 3018872 h 43200"/>
              <a:gd name="T14" fmla="*/ 3299672 w 43200"/>
              <a:gd name="T15" fmla="*/ 3184710 h 43200"/>
              <a:gd name="T16" fmla="*/ 3943085 w 43200"/>
              <a:gd name="T17" fmla="*/ 1994049 h 43200"/>
              <a:gd name="T18" fmla="*/ 4318688 w 43200"/>
              <a:gd name="T19" fmla="*/ 2613964 h 43200"/>
              <a:gd name="T20" fmla="*/ 4829120 w 43200"/>
              <a:gd name="T21" fmla="*/ 1333825 h 43200"/>
              <a:gd name="T22" fmla="*/ 4661826 w 43200"/>
              <a:gd name="T23" fmla="*/ 1566294 h 43200"/>
              <a:gd name="T24" fmla="*/ 4427753 w 43200"/>
              <a:gd name="T25" fmla="*/ 471365 h 43200"/>
              <a:gd name="T26" fmla="*/ 4436533 w 43200"/>
              <a:gd name="T27" fmla="*/ 581171 h 43200"/>
              <a:gd name="T28" fmla="*/ 3359519 w 43200"/>
              <a:gd name="T29" fmla="*/ 343316 h 43200"/>
              <a:gd name="T30" fmla="*/ 3445245 w 43200"/>
              <a:gd name="T31" fmla="*/ 203279 h 43200"/>
              <a:gd name="T32" fmla="*/ 2558054 w 43200"/>
              <a:gd name="T33" fmla="*/ 410034 h 43200"/>
              <a:gd name="T34" fmla="*/ 2599531 w 43200"/>
              <a:gd name="T35" fmla="*/ 289282 h 43200"/>
              <a:gd name="T36" fmla="*/ 1617486 w 43200"/>
              <a:gd name="T37" fmla="*/ 451037 h 43200"/>
              <a:gd name="T38" fmla="*/ 1767681 w 43200"/>
              <a:gd name="T39" fmla="*/ 568140 h 43200"/>
              <a:gd name="T40" fmla="*/ 476812 w 43200"/>
              <a:gd name="T41" fmla="*/ 1371615 h 43200"/>
              <a:gd name="T42" fmla="*/ 450585 w 43200"/>
              <a:gd name="T43" fmla="*/ 1248344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98425" algn="ctr">
            <a:solidFill>
              <a:srgbClr val="FFFF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6"/>
          <p:cNvSpPr txBox="1">
            <a:spLocks noChangeArrowheads="1"/>
          </p:cNvSpPr>
          <p:nvPr/>
        </p:nvSpPr>
        <p:spPr bwMode="auto">
          <a:xfrm>
            <a:off x="1076480" y="3986137"/>
            <a:ext cx="36480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a:ln>
                  <a:noFill/>
                </a:ln>
                <a:solidFill>
                  <a:schemeClr val="tx1"/>
                </a:solidFill>
                <a:effectLst/>
                <a:latin typeface="Comic Sans MS" panose="030F0702030302020204" pitchFamily="66" charset="0"/>
              </a:rPr>
              <a:t>What should you do if you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a:ln>
                  <a:noFill/>
                </a:ln>
                <a:solidFill>
                  <a:schemeClr val="tx1"/>
                </a:solidFill>
                <a:effectLst/>
                <a:latin typeface="Comic Sans MS" panose="030F0702030302020204" pitchFamily="66" charset="0"/>
              </a:rPr>
              <a:t>think you’re being groomed?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904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Warning!</a:t>
            </a:r>
          </a:p>
        </p:txBody>
      </p:sp>
      <p:pic>
        <p:nvPicPr>
          <p:cNvPr id="4" name="Picture 3"/>
          <p:cNvPicPr>
            <a:picLocks noChangeAspect="1"/>
          </p:cNvPicPr>
          <p:nvPr/>
        </p:nvPicPr>
        <p:blipFill rotWithShape="1">
          <a:blip r:embed="rId2"/>
          <a:srcRect l="7112" t="16811" r="8837" b="8513"/>
          <a:stretch/>
        </p:blipFill>
        <p:spPr>
          <a:xfrm>
            <a:off x="1146895" y="1431155"/>
            <a:ext cx="6850210" cy="4747009"/>
          </a:xfrm>
          <a:prstGeom prst="rect">
            <a:avLst/>
          </a:prstGeom>
        </p:spPr>
      </p:pic>
      <p:sp>
        <p:nvSpPr>
          <p:cNvPr id="5" name="TextBox 4"/>
          <p:cNvSpPr txBox="1"/>
          <p:nvPr/>
        </p:nvSpPr>
        <p:spPr>
          <a:xfrm>
            <a:off x="3066393" y="3692289"/>
            <a:ext cx="3011214" cy="1815882"/>
          </a:xfrm>
          <a:prstGeom prst="rect">
            <a:avLst/>
          </a:prstGeom>
          <a:noFill/>
        </p:spPr>
        <p:txBody>
          <a:bodyPr wrap="square" rtlCol="0">
            <a:spAutoFit/>
          </a:bodyPr>
          <a:lstStyle/>
          <a:p>
            <a:r>
              <a:rPr lang="en-GB" sz="2800" dirty="0">
                <a:latin typeface="Comic Sans MS" panose="030F0702030302020204" pitchFamily="66" charset="0"/>
                <a:cs typeface="Arial" panose="020B0604020202020204" pitchFamily="34" charset="0"/>
              </a:rPr>
              <a:t>Create a warning message that would help young people stay safe</a:t>
            </a:r>
          </a:p>
        </p:txBody>
      </p:sp>
    </p:spTree>
    <p:extLst>
      <p:ext uri="{BB962C8B-B14F-4D97-AF65-F5344CB8AC3E}">
        <p14:creationId xmlns:p14="http://schemas.microsoft.com/office/powerpoint/2010/main" val="191369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90513"/>
            <a:ext cx="5146675" cy="733425"/>
          </a:xfrm>
        </p:spPr>
        <p:txBody>
          <a:bodyPr>
            <a:normAutofit/>
          </a:bodyPr>
          <a:lstStyle/>
          <a:p>
            <a:r>
              <a:rPr lang="en-GB" sz="3200" dirty="0"/>
              <a:t>Think U Know</a:t>
            </a:r>
          </a:p>
        </p:txBody>
      </p:sp>
      <p:sp>
        <p:nvSpPr>
          <p:cNvPr id="6" name="Subtitle 5"/>
          <p:cNvSpPr>
            <a:spLocks noGrp="1"/>
          </p:cNvSpPr>
          <p:nvPr>
            <p:ph type="subTitle" idx="4294967295"/>
          </p:nvPr>
        </p:nvSpPr>
        <p:spPr>
          <a:xfrm>
            <a:off x="5978525" y="677863"/>
            <a:ext cx="3165475" cy="346075"/>
          </a:xfrm>
        </p:spPr>
        <p:txBody>
          <a:bodyPr>
            <a:normAutofit fontScale="62500" lnSpcReduction="20000"/>
          </a:bodyPr>
          <a:lstStyle/>
          <a:p>
            <a:pPr marL="0" indent="0">
              <a:buNone/>
            </a:pPr>
            <a:r>
              <a:rPr lang="en-GB" dirty="0">
                <a:solidFill>
                  <a:schemeClr val="bg1">
                    <a:lumMod val="50000"/>
                  </a:schemeClr>
                </a:solidFill>
              </a:rPr>
              <a:t>From NCA CEOP</a:t>
            </a:r>
          </a:p>
        </p:txBody>
      </p:sp>
      <p:pic>
        <p:nvPicPr>
          <p:cNvPr id="1027" name="Picture 3" descr="C:\Users\Andy\Downloads\Screenshot_2019-01-07 Thinkuknow - h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38" y="1346201"/>
            <a:ext cx="7021854" cy="471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27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90513"/>
            <a:ext cx="5146675" cy="733425"/>
          </a:xfrm>
        </p:spPr>
        <p:txBody>
          <a:bodyPr>
            <a:normAutofit/>
          </a:bodyPr>
          <a:lstStyle/>
          <a:p>
            <a:r>
              <a:rPr lang="en-GB" sz="3200" dirty="0"/>
              <a:t>Think U Know</a:t>
            </a:r>
          </a:p>
        </p:txBody>
      </p:sp>
      <p:sp>
        <p:nvSpPr>
          <p:cNvPr id="6" name="Subtitle 5"/>
          <p:cNvSpPr>
            <a:spLocks noGrp="1"/>
          </p:cNvSpPr>
          <p:nvPr>
            <p:ph type="subTitle" idx="4294967295"/>
          </p:nvPr>
        </p:nvSpPr>
        <p:spPr>
          <a:xfrm>
            <a:off x="5978525" y="677863"/>
            <a:ext cx="3165475" cy="346075"/>
          </a:xfrm>
        </p:spPr>
        <p:txBody>
          <a:bodyPr>
            <a:normAutofit fontScale="62500" lnSpcReduction="20000"/>
          </a:bodyPr>
          <a:lstStyle/>
          <a:p>
            <a:pPr marL="0" indent="0">
              <a:buNone/>
            </a:pPr>
            <a:r>
              <a:rPr lang="en-GB" dirty="0">
                <a:solidFill>
                  <a:schemeClr val="bg1">
                    <a:lumMod val="50000"/>
                  </a:schemeClr>
                </a:solidFill>
              </a:rPr>
              <a:t>From NCA CEOP</a:t>
            </a:r>
          </a:p>
        </p:txBody>
      </p:sp>
      <p:pic>
        <p:nvPicPr>
          <p:cNvPr id="7" name="Picture 2" descr="C:\Users\Andy\Downloads\Screenshot_2019-01-07 https www ceop police u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38" y="1210729"/>
            <a:ext cx="7021854" cy="491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70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Today I learned…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894" y="1866899"/>
            <a:ext cx="3362325" cy="3362325"/>
          </a:xfrm>
          <a:prstGeom prst="rect">
            <a:avLst/>
          </a:prstGeom>
        </p:spPr>
      </p:pic>
    </p:spTree>
    <p:extLst>
      <p:ext uri="{BB962C8B-B14F-4D97-AF65-F5344CB8AC3E}">
        <p14:creationId xmlns:p14="http://schemas.microsoft.com/office/powerpoint/2010/main" val="350322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Remember, an online friend we don’t know in the real world, is still a </a:t>
            </a:r>
          </a:p>
        </p:txBody>
      </p:sp>
      <p:sp>
        <p:nvSpPr>
          <p:cNvPr id="5" name="Rectangle 4"/>
          <p:cNvSpPr/>
          <p:nvPr/>
        </p:nvSpPr>
        <p:spPr>
          <a:xfrm>
            <a:off x="932137" y="2790583"/>
            <a:ext cx="881973" cy="1862048"/>
          </a:xfrm>
          <a:prstGeom prst="rect">
            <a:avLst/>
          </a:prstGeom>
          <a:noFill/>
        </p:spPr>
        <p:txBody>
          <a:bodyPr wrap="none" lIns="91440" tIns="45720" rIns="91440" bIns="45720">
            <a:spAutoFit/>
          </a:bodyPr>
          <a:lstStyle/>
          <a:p>
            <a:pPr algn="ctr"/>
            <a:r>
              <a:rPr lang="en-US" sz="11500" b="1" dirty="0">
                <a:ln w="9525">
                  <a:solidFill>
                    <a:schemeClr val="bg1"/>
                  </a:solidFill>
                  <a:prstDash val="solid"/>
                </a:ln>
                <a:effectLst>
                  <a:outerShdw blurRad="12700" dist="38100" dir="2700000" algn="tl" rotWithShape="0">
                    <a:schemeClr val="bg1">
                      <a:lumMod val="50000"/>
                    </a:schemeClr>
                  </a:outerShdw>
                </a:effectLst>
              </a:rPr>
              <a:t>S</a:t>
            </a:r>
          </a:p>
        </p:txBody>
      </p:sp>
      <p:sp>
        <p:nvSpPr>
          <p:cNvPr id="6" name="Rectangle 5"/>
          <p:cNvSpPr/>
          <p:nvPr/>
        </p:nvSpPr>
        <p:spPr>
          <a:xfrm>
            <a:off x="2006911" y="3007500"/>
            <a:ext cx="611066" cy="1569660"/>
          </a:xfrm>
          <a:prstGeom prst="rect">
            <a:avLst/>
          </a:prstGeom>
          <a:noFill/>
        </p:spPr>
        <p:txBody>
          <a:bodyPr wrap="none" lIns="91440" tIns="45720" rIns="91440" bIns="45720">
            <a:spAutoFit/>
          </a:bodyPr>
          <a:lstStyle/>
          <a:p>
            <a:pPr algn="ctr"/>
            <a:r>
              <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a:t>
            </a:r>
          </a:p>
        </p:txBody>
      </p:sp>
      <p:sp>
        <p:nvSpPr>
          <p:cNvPr id="7" name="Rectangle 6"/>
          <p:cNvSpPr/>
          <p:nvPr/>
        </p:nvSpPr>
        <p:spPr>
          <a:xfrm>
            <a:off x="3618507" y="2999869"/>
            <a:ext cx="792205" cy="1569660"/>
          </a:xfrm>
          <a:prstGeom prst="rect">
            <a:avLst/>
          </a:prstGeom>
          <a:noFill/>
        </p:spPr>
        <p:txBody>
          <a:bodyPr wrap="none" lIns="91440" tIns="45720" rIns="91440" bIns="45720">
            <a:spAutoFit/>
          </a:bodyPr>
          <a:lstStyle/>
          <a:p>
            <a:pPr algn="ctr"/>
            <a:r>
              <a:rPr lang="en-US" sz="9600" b="1" dirty="0">
                <a:ln w="6600">
                  <a:solidFill>
                    <a:schemeClr val="tx1"/>
                  </a:solidFill>
                  <a:prstDash val="solid"/>
                </a:ln>
                <a:solidFill>
                  <a:srgbClr val="FFFF00"/>
                </a:solidFill>
                <a:effectLst>
                  <a:outerShdw dist="38100" dir="2700000" algn="tl" rotWithShape="0">
                    <a:schemeClr val="accent2"/>
                  </a:outerShdw>
                </a:effectLst>
              </a:rPr>
              <a:t>a</a:t>
            </a:r>
          </a:p>
        </p:txBody>
      </p:sp>
      <p:sp>
        <p:nvSpPr>
          <p:cNvPr id="9" name="Rectangle 8"/>
          <p:cNvSpPr/>
          <p:nvPr/>
        </p:nvSpPr>
        <p:spPr>
          <a:xfrm>
            <a:off x="2843466" y="2982099"/>
            <a:ext cx="622286" cy="1569660"/>
          </a:xfrm>
          <a:prstGeom prst="rect">
            <a:avLst/>
          </a:prstGeom>
          <a:noFill/>
        </p:spPr>
        <p:txBody>
          <a:bodyPr wrap="none" lIns="91440" tIns="45720" rIns="91440" bIns="45720">
            <a:spAutoFit/>
          </a:bodyPr>
          <a:lstStyle/>
          <a:p>
            <a:pPr algn="ctr"/>
            <a:r>
              <a:rPr lang="en-US" sz="9600" b="1" dirty="0">
                <a:ln w="12700">
                  <a:solidFill>
                    <a:schemeClr val="tx2">
                      <a:lumMod val="75000"/>
                    </a:schemeClr>
                  </a:solidFill>
                  <a:prstDash val="solid"/>
                </a:ln>
                <a:solidFill>
                  <a:srgbClr val="FF00FF"/>
                </a:solidFill>
                <a:effectLst>
                  <a:outerShdw dist="38100" dir="2640000" algn="bl" rotWithShape="0">
                    <a:schemeClr val="tx2">
                      <a:lumMod val="75000"/>
                    </a:schemeClr>
                  </a:outerShdw>
                </a:effectLst>
              </a:rPr>
              <a:t>r</a:t>
            </a:r>
            <a:endParaRPr lang="en-US" sz="9600" b="1" dirty="0">
              <a:ln w="13462">
                <a:solidFill>
                  <a:schemeClr val="bg1"/>
                </a:solidFill>
                <a:prstDash val="solid"/>
              </a:ln>
              <a:solidFill>
                <a:srgbClr val="FF00FF"/>
              </a:solidFill>
              <a:effectLst>
                <a:outerShdw dist="38100" dir="2700000" algn="bl" rotWithShape="0">
                  <a:schemeClr val="accent5"/>
                </a:outerShdw>
              </a:effectLst>
            </a:endParaRPr>
          </a:p>
        </p:txBody>
      </p:sp>
      <p:sp>
        <p:nvSpPr>
          <p:cNvPr id="11" name="Rectangle 10"/>
          <p:cNvSpPr/>
          <p:nvPr/>
        </p:nvSpPr>
        <p:spPr>
          <a:xfrm>
            <a:off x="5526645" y="3050538"/>
            <a:ext cx="971740" cy="1508105"/>
          </a:xfrm>
          <a:prstGeom prst="rect">
            <a:avLst/>
          </a:prstGeom>
          <a:noFill/>
        </p:spPr>
        <p:txBody>
          <a:bodyPr wrap="none" lIns="91440" tIns="45720" rIns="91440" bIns="45720">
            <a:spAutoFit/>
          </a:bodyPr>
          <a:lstStyle/>
          <a:p>
            <a:pPr algn="ctr"/>
            <a:r>
              <a:rPr lang="en-US" sz="9200" cap="none" spc="0" dirty="0">
                <a:ln w="0">
                  <a:solidFill>
                    <a:schemeClr val="tx1"/>
                  </a:solidFill>
                </a:ln>
                <a:solidFill>
                  <a:srgbClr val="CC0099"/>
                </a:solidFill>
                <a:effectLst>
                  <a:outerShdw blurRad="38100" dist="25400" dir="5400000" algn="ctr" rotWithShape="0">
                    <a:srgbClr val="6E747A">
                      <a:alpha val="43000"/>
                    </a:srgbClr>
                  </a:outerShdw>
                </a:effectLst>
                <a:latin typeface="Arial Black" panose="020B0A04020102020204" pitchFamily="34" charset="0"/>
              </a:rPr>
              <a:t>g</a:t>
            </a:r>
          </a:p>
        </p:txBody>
      </p:sp>
      <p:sp>
        <p:nvSpPr>
          <p:cNvPr id="12" name="Rectangle 11"/>
          <p:cNvSpPr/>
          <p:nvPr/>
        </p:nvSpPr>
        <p:spPr>
          <a:xfrm>
            <a:off x="6562856" y="2967335"/>
            <a:ext cx="805029" cy="1569660"/>
          </a:xfrm>
          <a:prstGeom prst="rect">
            <a:avLst/>
          </a:prstGeom>
          <a:noFill/>
        </p:spPr>
        <p:txBody>
          <a:bodyPr wrap="none" lIns="91440" tIns="45720" rIns="91440" bIns="45720">
            <a:spAutoFit/>
          </a:bodyPr>
          <a:lstStyle/>
          <a:p>
            <a:pPr algn="ctr"/>
            <a:r>
              <a:rPr lang="en-US" sz="9600" b="1" cap="none" spc="0" dirty="0">
                <a:ln w="28575">
                  <a:solidFill>
                    <a:schemeClr val="tx2">
                      <a:lumMod val="75000"/>
                    </a:schemeClr>
                  </a:solidFill>
                  <a:prstDash val="solid"/>
                </a:ln>
                <a:solidFill>
                  <a:srgbClr val="00B0F0"/>
                </a:solidFill>
                <a:effectLst>
                  <a:outerShdw dist="38100" dir="2640000" algn="bl" rotWithShape="0">
                    <a:schemeClr val="tx2">
                      <a:lumMod val="75000"/>
                    </a:schemeClr>
                  </a:outerShdw>
                </a:effectLst>
              </a:rPr>
              <a:t>e</a:t>
            </a:r>
          </a:p>
        </p:txBody>
      </p:sp>
      <p:sp>
        <p:nvSpPr>
          <p:cNvPr id="13" name="Rectangle 12"/>
          <p:cNvSpPr/>
          <p:nvPr/>
        </p:nvSpPr>
        <p:spPr>
          <a:xfrm>
            <a:off x="7521402" y="2967335"/>
            <a:ext cx="622286" cy="1569660"/>
          </a:xfrm>
          <a:prstGeom prst="rect">
            <a:avLst/>
          </a:prstGeom>
          <a:noFill/>
        </p:spPr>
        <p:txBody>
          <a:bodyPr wrap="none" lIns="91440" tIns="45720" rIns="91440" bIns="45720">
            <a:spAutoFit/>
          </a:bodyPr>
          <a:lstStyle/>
          <a:p>
            <a:pPr algn="ctr"/>
            <a:r>
              <a:rPr lang="en-US" sz="9600" b="1" dirty="0">
                <a:ln w="12700" cmpd="sng">
                  <a:solidFill>
                    <a:schemeClr val="tx1"/>
                  </a:solidFill>
                  <a:prstDash val="solid"/>
                </a:ln>
                <a:solidFill>
                  <a:srgbClr val="7030A0"/>
                </a:solidFill>
                <a:effectLst>
                  <a:glow rad="228600">
                    <a:srgbClr val="FFFF00">
                      <a:alpha val="40000"/>
                    </a:srgbClr>
                  </a:glow>
                </a:effectLst>
              </a:rPr>
              <a:t>r</a:t>
            </a:r>
          </a:p>
        </p:txBody>
      </p:sp>
      <p:grpSp>
        <p:nvGrpSpPr>
          <p:cNvPr id="4" name="Group 3"/>
          <p:cNvGrpSpPr/>
          <p:nvPr/>
        </p:nvGrpSpPr>
        <p:grpSpPr>
          <a:xfrm>
            <a:off x="1022037" y="4503953"/>
            <a:ext cx="7161596" cy="85725"/>
            <a:chOff x="866775" y="4546816"/>
            <a:chExt cx="5925970" cy="85725"/>
          </a:xfrm>
        </p:grpSpPr>
        <p:sp>
          <p:nvSpPr>
            <p:cNvPr id="14" name="Rectangle 13"/>
            <p:cNvSpPr/>
            <p:nvPr/>
          </p:nvSpPr>
          <p:spPr>
            <a:xfrm>
              <a:off x="866775" y="4546816"/>
              <a:ext cx="581025" cy="8572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5" name="Rectangle 14"/>
            <p:cNvSpPr/>
            <p:nvPr/>
          </p:nvSpPr>
          <p:spPr>
            <a:xfrm>
              <a:off x="1647825" y="4546816"/>
              <a:ext cx="581025" cy="8572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6" name="Rectangle 15"/>
            <p:cNvSpPr/>
            <p:nvPr/>
          </p:nvSpPr>
          <p:spPr>
            <a:xfrm>
              <a:off x="2351969" y="4546816"/>
              <a:ext cx="581025" cy="8572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7" name="Rectangle 16"/>
            <p:cNvSpPr/>
            <p:nvPr/>
          </p:nvSpPr>
          <p:spPr>
            <a:xfrm>
              <a:off x="3050294" y="4546816"/>
              <a:ext cx="581025" cy="8572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8" name="Rectangle 17"/>
            <p:cNvSpPr/>
            <p:nvPr/>
          </p:nvSpPr>
          <p:spPr>
            <a:xfrm>
              <a:off x="3835116" y="4546816"/>
              <a:ext cx="581025" cy="8572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9" name="Rectangle 18"/>
            <p:cNvSpPr/>
            <p:nvPr/>
          </p:nvSpPr>
          <p:spPr>
            <a:xfrm>
              <a:off x="4707476" y="4546816"/>
              <a:ext cx="581025" cy="8572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0" name="Rectangle 19"/>
            <p:cNvSpPr/>
            <p:nvPr/>
          </p:nvSpPr>
          <p:spPr>
            <a:xfrm>
              <a:off x="5506076" y="4546816"/>
              <a:ext cx="581025" cy="8572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1" name="Rectangle 20"/>
            <p:cNvSpPr/>
            <p:nvPr/>
          </p:nvSpPr>
          <p:spPr>
            <a:xfrm>
              <a:off x="6211720" y="4546816"/>
              <a:ext cx="581025" cy="8572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grpSp>
      <p:sp>
        <p:nvSpPr>
          <p:cNvPr id="22" name="Rectangle 21"/>
          <p:cNvSpPr/>
          <p:nvPr/>
        </p:nvSpPr>
        <p:spPr>
          <a:xfrm>
            <a:off x="4537843" y="3008336"/>
            <a:ext cx="845103" cy="1569660"/>
          </a:xfrm>
          <a:prstGeom prst="rect">
            <a:avLst/>
          </a:prstGeom>
          <a:noFill/>
        </p:spPr>
        <p:txBody>
          <a:bodyPr wrap="none" lIns="91440" tIns="45720" rIns="91440" bIns="45720">
            <a:spAutoFit/>
          </a:bodyPr>
          <a:lstStyle/>
          <a:p>
            <a:pPr algn="ctr"/>
            <a:r>
              <a:rPr lang="en-US" sz="9600" b="1" dirty="0">
                <a:ln w="12700" cmpd="sng">
                  <a:solidFill>
                    <a:schemeClr val="accent4"/>
                  </a:solidFill>
                  <a:prstDash val="solid"/>
                </a:ln>
                <a:solidFill>
                  <a:schemeClr val="accent5">
                    <a:lumMod val="75000"/>
                  </a:schemeClr>
                </a:solidFill>
                <a:effectLst>
                  <a:glow rad="228600">
                    <a:schemeClr val="accent2">
                      <a:satMod val="175000"/>
                      <a:alpha val="40000"/>
                    </a:schemeClr>
                  </a:glow>
                </a:effectLst>
              </a:rPr>
              <a:t>n</a:t>
            </a:r>
          </a:p>
        </p:txBody>
      </p:sp>
    </p:spTree>
    <p:extLst>
      <p:ext uri="{BB962C8B-B14F-4D97-AF65-F5344CB8AC3E}">
        <p14:creationId xmlns:p14="http://schemas.microsoft.com/office/powerpoint/2010/main" val="633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2" grpId="0"/>
      <p:bldP spid="13"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B4A222-1FEB-8C40-9DB7-DBB60A75A26B}"/>
              </a:ext>
            </a:extLst>
          </p:cNvPr>
          <p:cNvSpPr>
            <a:spLocks noGrp="1"/>
          </p:cNvSpPr>
          <p:nvPr>
            <p:ph type="body" idx="1"/>
          </p:nvPr>
        </p:nvSpPr>
        <p:spPr/>
        <p:txBody>
          <a:bodyPr/>
          <a:lstStyle/>
          <a:p>
            <a:pPr marL="0" indent="0" algn="ctr">
              <a:buNone/>
            </a:pPr>
            <a:r>
              <a:rPr lang="en-GB" dirty="0">
                <a:solidFill>
                  <a:schemeClr val="tx1"/>
                </a:solidFill>
              </a:rPr>
              <a:t>Tom’s Story</a:t>
            </a:r>
          </a:p>
        </p:txBody>
      </p:sp>
      <p:sp>
        <p:nvSpPr>
          <p:cNvPr id="6" name="Text Placeholder 5">
            <a:extLst>
              <a:ext uri="{FF2B5EF4-FFF2-40B4-BE49-F238E27FC236}">
                <a16:creationId xmlns:a16="http://schemas.microsoft.com/office/drawing/2014/main" id="{A51503E1-0AF2-5747-93D4-0F6CEFFD1746}"/>
              </a:ext>
            </a:extLst>
          </p:cNvPr>
          <p:cNvSpPr>
            <a:spLocks noGrp="1"/>
          </p:cNvSpPr>
          <p:nvPr>
            <p:ph type="body" sz="quarter" idx="3"/>
          </p:nvPr>
        </p:nvSpPr>
        <p:spPr/>
        <p:txBody>
          <a:bodyPr>
            <a:normAutofit/>
          </a:bodyPr>
          <a:lstStyle/>
          <a:p>
            <a:pPr marL="0" indent="0" algn="ctr">
              <a:buNone/>
            </a:pPr>
            <a:r>
              <a:rPr lang="en-US" sz="2800" b="0" noProof="1">
                <a:hlinkClick r:id="rId2"/>
              </a:rPr>
              <a:t>schoolbeat.org/youtube/toms-story</a:t>
            </a:r>
            <a:endParaRPr lang="en-US" sz="2800" b="0" noProof="1">
              <a:hlinkClick r:id="rId3"/>
            </a:endParaRPr>
          </a:p>
        </p:txBody>
      </p:sp>
      <p:pic>
        <p:nvPicPr>
          <p:cNvPr id="4" name="Content Placeholder 3"/>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1907818" y="1711325"/>
            <a:ext cx="5325190" cy="3149600"/>
          </a:xfrm>
        </p:spPr>
      </p:pic>
    </p:spTree>
    <p:extLst>
      <p:ext uri="{BB962C8B-B14F-4D97-AF65-F5344CB8AC3E}">
        <p14:creationId xmlns:p14="http://schemas.microsoft.com/office/powerpoint/2010/main" val="367373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1F7E-AFD6-2B48-85D3-4A5C7828FC28}"/>
              </a:ext>
            </a:extLst>
          </p:cNvPr>
          <p:cNvSpPr>
            <a:spLocks noGrp="1"/>
          </p:cNvSpPr>
          <p:nvPr>
            <p:ph type="title"/>
          </p:nvPr>
        </p:nvSpPr>
        <p:spPr/>
        <p:txBody>
          <a:bodyPr>
            <a:normAutofit/>
          </a:bodyPr>
          <a:lstStyle/>
          <a:p>
            <a:r>
              <a:rPr 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omic Sans MS" panose="030F0702030302020204" pitchFamily="66" charset="0"/>
              </a:rPr>
              <a:t>Stop and think</a:t>
            </a:r>
            <a:endParaRPr lang="en-GB" dirty="0"/>
          </a:p>
        </p:txBody>
      </p:sp>
      <p:sp>
        <p:nvSpPr>
          <p:cNvPr id="3" name="Content Placeholder 2"/>
          <p:cNvSpPr>
            <a:spLocks noGrp="1"/>
          </p:cNvSpPr>
          <p:nvPr>
            <p:ph sz="half" idx="2"/>
          </p:nvPr>
        </p:nvSpPr>
        <p:spPr/>
        <p:txBody>
          <a:bodyPr/>
          <a:lstStyle/>
          <a:p>
            <a:r>
              <a:rPr lang="en-GB" dirty="0"/>
              <a:t>What did Tom do to put himself at risk?</a:t>
            </a:r>
          </a:p>
          <a:p>
            <a:r>
              <a:rPr lang="en-GB" dirty="0"/>
              <a:t>Why did he feel he couldn’t tell anyone?</a:t>
            </a:r>
          </a:p>
          <a:p>
            <a:r>
              <a:rPr lang="en-GB" dirty="0"/>
              <a:t>What could he have done differently?</a:t>
            </a:r>
          </a:p>
          <a:p>
            <a:r>
              <a:rPr lang="en-GB" dirty="0"/>
              <a:t>How can Tom reduce his risk online and in the real world in the future</a:t>
            </a:r>
          </a:p>
        </p:txBody>
      </p:sp>
    </p:spTree>
    <p:extLst>
      <p:ext uri="{BB962C8B-B14F-4D97-AF65-F5344CB8AC3E}">
        <p14:creationId xmlns:p14="http://schemas.microsoft.com/office/powerpoint/2010/main" val="195875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happened to Tom has a name, it is called…</a:t>
            </a:r>
          </a:p>
        </p:txBody>
      </p:sp>
      <p:pic>
        <p:nvPicPr>
          <p:cNvPr id="4"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619444" y="1637762"/>
            <a:ext cx="2952556" cy="3585246"/>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9261">
            <a:off x="5617274" y="1955899"/>
            <a:ext cx="2857500" cy="2143125"/>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rot="21099906">
            <a:off x="3828348" y="3401316"/>
            <a:ext cx="2380297" cy="1785223"/>
          </a:xfrm>
          <a:prstGeom prst="rect">
            <a:avLst/>
          </a:prstGeom>
          <a:ln>
            <a:noFill/>
          </a:ln>
          <a:effectLst>
            <a:softEdge rad="112500"/>
          </a:effectLst>
        </p:spPr>
      </p:pic>
      <p:sp>
        <p:nvSpPr>
          <p:cNvPr id="7" name="Rectangle 6"/>
          <p:cNvSpPr/>
          <p:nvPr/>
        </p:nvSpPr>
        <p:spPr>
          <a:xfrm>
            <a:off x="2319312" y="4947209"/>
            <a:ext cx="4501489" cy="1200329"/>
          </a:xfrm>
          <a:prstGeom prst="rect">
            <a:avLst/>
          </a:prstGeom>
          <a:noFill/>
        </p:spPr>
        <p:txBody>
          <a:bodyPr wrap="non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a:t>
            </a: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rooming</a:t>
            </a:r>
          </a:p>
        </p:txBody>
      </p:sp>
    </p:spTree>
    <p:extLst>
      <p:ext uri="{BB962C8B-B14F-4D97-AF65-F5344CB8AC3E}">
        <p14:creationId xmlns:p14="http://schemas.microsoft.com/office/powerpoint/2010/main" val="2489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Definition</a:t>
            </a:r>
          </a:p>
        </p:txBody>
      </p:sp>
      <p:sp>
        <p:nvSpPr>
          <p:cNvPr id="3" name="Content Placeholder 2"/>
          <p:cNvSpPr>
            <a:spLocks noGrp="1"/>
          </p:cNvSpPr>
          <p:nvPr>
            <p:ph sz="half" idx="2"/>
          </p:nvPr>
        </p:nvSpPr>
        <p:spPr/>
        <p:txBody>
          <a:bodyPr>
            <a:normAutofit/>
          </a:bodyPr>
          <a:lstStyle/>
          <a:p>
            <a:pPr marL="0" indent="0">
              <a:buNone/>
            </a:pPr>
            <a:r>
              <a:rPr lang="en-GB" sz="2800" dirty="0"/>
              <a:t>Grooming is the way in which an adult deliberately befriends a young person and gains their trust so that they can sexually harm them.</a:t>
            </a:r>
          </a:p>
          <a:p>
            <a:pPr marL="0" indent="0">
              <a:buNone/>
            </a:pPr>
            <a:endParaRPr lang="en-GB" sz="2800" dirty="0"/>
          </a:p>
          <a:p>
            <a:pPr marL="0" indent="0">
              <a:buNone/>
            </a:pPr>
            <a:r>
              <a:rPr lang="en-GB" sz="2800" dirty="0"/>
              <a:t>Groomers can be young or old and any sex.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820" y="478945"/>
            <a:ext cx="2389331" cy="125439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37" y="478945"/>
            <a:ext cx="2208697" cy="1242392"/>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7634" y="4807059"/>
            <a:ext cx="2787925" cy="1115170"/>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9985" y="4626166"/>
            <a:ext cx="972047" cy="1296063"/>
          </a:xfrm>
          <a:prstGeom prst="rect">
            <a:avLst/>
          </a:prstGeom>
          <a:ln>
            <a:noFill/>
          </a:ln>
          <a:effectLst>
            <a:softEdge rad="112500"/>
          </a:effectLst>
        </p:spPr>
      </p:pic>
    </p:spTree>
    <p:extLst>
      <p:ext uri="{BB962C8B-B14F-4D97-AF65-F5344CB8AC3E}">
        <p14:creationId xmlns:p14="http://schemas.microsoft.com/office/powerpoint/2010/main" val="228357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Comic Sans MS" panose="030F0702030302020204" pitchFamily="66" charset="0"/>
                <a:cs typeface="Arial" panose="020B0604020202020204" pitchFamily="34" charset="0"/>
              </a:rPr>
              <a:t>What is sexual harm?</a:t>
            </a:r>
            <a:endParaRPr lang="en-GB" sz="3200" dirty="0">
              <a:latin typeface="Comic Sans MS" panose="030F0702030302020204" pitchFamily="66" charset="0"/>
            </a:endParaRPr>
          </a:p>
        </p:txBody>
      </p:sp>
      <p:sp>
        <p:nvSpPr>
          <p:cNvPr id="3" name="Content Placeholder 2"/>
          <p:cNvSpPr>
            <a:spLocks noGrp="1"/>
          </p:cNvSpPr>
          <p:nvPr>
            <p:ph sz="half" idx="2"/>
          </p:nvPr>
        </p:nvSpPr>
        <p:spPr/>
        <p:txBody>
          <a:bodyPr>
            <a:noAutofit/>
          </a:bodyPr>
          <a:lstStyle/>
          <a:p>
            <a:r>
              <a:rPr lang="en-GB" sz="3200" dirty="0"/>
              <a:t>Starting up sexual conversations</a:t>
            </a:r>
          </a:p>
          <a:p>
            <a:r>
              <a:rPr lang="en-GB" sz="3200" dirty="0"/>
              <a:t>Asking for naked pictures or videos</a:t>
            </a:r>
          </a:p>
          <a:p>
            <a:r>
              <a:rPr lang="en-GB" sz="3200" dirty="0"/>
              <a:t>Asking for you to do something sexual on a webcam</a:t>
            </a:r>
          </a:p>
          <a:p>
            <a:r>
              <a:rPr lang="en-GB" sz="3200" dirty="0"/>
              <a:t>Sending you naked pictures or videos</a:t>
            </a:r>
          </a:p>
          <a:p>
            <a:r>
              <a:rPr lang="en-GB" sz="3200" dirty="0"/>
              <a:t>Asking to meet you in person</a:t>
            </a:r>
          </a:p>
          <a:p>
            <a:pPr marL="0" indent="0">
              <a:buNone/>
            </a:pPr>
            <a:r>
              <a:rPr lang="en-GB" sz="3200" dirty="0"/>
              <a:t>(Under 18)</a:t>
            </a:r>
          </a:p>
        </p:txBody>
      </p:sp>
    </p:spTree>
    <p:extLst>
      <p:ext uri="{BB962C8B-B14F-4D97-AF65-F5344CB8AC3E}">
        <p14:creationId xmlns:p14="http://schemas.microsoft.com/office/powerpoint/2010/main" val="48563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13"/>
          <p:cNvSpPr>
            <a:spLocks/>
          </p:cNvSpPr>
          <p:nvPr/>
        </p:nvSpPr>
        <p:spPr bwMode="auto">
          <a:xfrm>
            <a:off x="3204558" y="2104874"/>
            <a:ext cx="2501900" cy="725488"/>
          </a:xfrm>
          <a:custGeom>
            <a:avLst/>
            <a:gdLst>
              <a:gd name="T0" fmla="*/ 0 w 2501134"/>
              <a:gd name="T1" fmla="*/ 725170 h 725170"/>
              <a:gd name="T2" fmla="*/ 370482 w 2501134"/>
              <a:gd name="T3" fmla="*/ 0 h 725170"/>
              <a:gd name="T4" fmla="*/ 2130652 w 2501134"/>
              <a:gd name="T5" fmla="*/ 0 h 725170"/>
              <a:gd name="T6" fmla="*/ 2501134 w 2501134"/>
              <a:gd name="T7" fmla="*/ 725170 h 725170"/>
              <a:gd name="T8" fmla="*/ 0 w 2501134"/>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1134" h="725170">
                <a:moveTo>
                  <a:pt x="0" y="725170"/>
                </a:moveTo>
                <a:lnTo>
                  <a:pt x="370482" y="0"/>
                </a:lnTo>
                <a:lnTo>
                  <a:pt x="2130652" y="0"/>
                </a:lnTo>
                <a:lnTo>
                  <a:pt x="2501134" y="725170"/>
                </a:lnTo>
                <a:lnTo>
                  <a:pt x="0" y="725170"/>
                </a:lnTo>
                <a:close/>
              </a:path>
            </a:pathLst>
          </a:custGeom>
          <a:solidFill>
            <a:srgbClr val="FF5353"/>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1" name="Trapezoid 14"/>
          <p:cNvSpPr>
            <a:spLocks/>
          </p:cNvSpPr>
          <p:nvPr/>
        </p:nvSpPr>
        <p:spPr bwMode="auto">
          <a:xfrm>
            <a:off x="3591908" y="1355588"/>
            <a:ext cx="1714500" cy="725487"/>
          </a:xfrm>
          <a:custGeom>
            <a:avLst/>
            <a:gdLst>
              <a:gd name="T0" fmla="*/ 0 w 1755228"/>
              <a:gd name="T1" fmla="*/ 725170 h 725170"/>
              <a:gd name="T2" fmla="*/ 370482 w 1755228"/>
              <a:gd name="T3" fmla="*/ 0 h 725170"/>
              <a:gd name="T4" fmla="*/ 1384746 w 1755228"/>
              <a:gd name="T5" fmla="*/ 0 h 725170"/>
              <a:gd name="T6" fmla="*/ 1755228 w 1755228"/>
              <a:gd name="T7" fmla="*/ 725170 h 725170"/>
              <a:gd name="T8" fmla="*/ 0 w 1755228"/>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5228" h="725170">
                <a:moveTo>
                  <a:pt x="0" y="725170"/>
                </a:moveTo>
                <a:lnTo>
                  <a:pt x="370482" y="0"/>
                </a:lnTo>
                <a:lnTo>
                  <a:pt x="1384746" y="0"/>
                </a:lnTo>
                <a:lnTo>
                  <a:pt x="1755228" y="725170"/>
                </a:lnTo>
                <a:lnTo>
                  <a:pt x="0" y="725170"/>
                </a:lnTo>
                <a:close/>
              </a:path>
            </a:pathLst>
          </a:custGeom>
          <a:solidFill>
            <a:srgbClr val="FF0000"/>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2" name="Isosceles Triangle 15"/>
          <p:cNvSpPr>
            <a:spLocks noChangeArrowheads="1"/>
          </p:cNvSpPr>
          <p:nvPr/>
        </p:nvSpPr>
        <p:spPr bwMode="auto">
          <a:xfrm>
            <a:off x="3933221" y="312600"/>
            <a:ext cx="1038225" cy="1092200"/>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3" name="Trapezoid 12"/>
          <p:cNvSpPr>
            <a:spLocks/>
          </p:cNvSpPr>
          <p:nvPr/>
        </p:nvSpPr>
        <p:spPr bwMode="auto">
          <a:xfrm>
            <a:off x="2837846" y="2844636"/>
            <a:ext cx="3236912" cy="725487"/>
          </a:xfrm>
          <a:custGeom>
            <a:avLst/>
            <a:gdLst>
              <a:gd name="T0" fmla="*/ 0 w 3236573"/>
              <a:gd name="T1" fmla="*/ 725170 h 725170"/>
              <a:gd name="T2" fmla="*/ 370482 w 3236573"/>
              <a:gd name="T3" fmla="*/ 0 h 725170"/>
              <a:gd name="T4" fmla="*/ 2866091 w 3236573"/>
              <a:gd name="T5" fmla="*/ 0 h 725170"/>
              <a:gd name="T6" fmla="*/ 3236573 w 3236573"/>
              <a:gd name="T7" fmla="*/ 725170 h 725170"/>
              <a:gd name="T8" fmla="*/ 0 w 3236573"/>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6573" h="725170">
                <a:moveTo>
                  <a:pt x="0" y="725170"/>
                </a:moveTo>
                <a:lnTo>
                  <a:pt x="370482" y="0"/>
                </a:lnTo>
                <a:lnTo>
                  <a:pt x="2866091" y="0"/>
                </a:lnTo>
                <a:lnTo>
                  <a:pt x="3236573" y="725170"/>
                </a:lnTo>
                <a:lnTo>
                  <a:pt x="0" y="725170"/>
                </a:lnTo>
                <a:close/>
              </a:path>
            </a:pathLst>
          </a:custGeom>
          <a:solidFill>
            <a:srgbClr val="FF7979"/>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5" name="Trapezoid 11"/>
          <p:cNvSpPr>
            <a:spLocks/>
          </p:cNvSpPr>
          <p:nvPr/>
        </p:nvSpPr>
        <p:spPr bwMode="auto">
          <a:xfrm>
            <a:off x="2512408" y="3593948"/>
            <a:ext cx="3910013" cy="725488"/>
          </a:xfrm>
          <a:custGeom>
            <a:avLst/>
            <a:gdLst>
              <a:gd name="T0" fmla="*/ 0 w 3962093"/>
              <a:gd name="T1" fmla="*/ 725170 h 725170"/>
              <a:gd name="T2" fmla="*/ 370482 w 3962093"/>
              <a:gd name="T3" fmla="*/ 0 h 725170"/>
              <a:gd name="T4" fmla="*/ 3591611 w 3962093"/>
              <a:gd name="T5" fmla="*/ 0 h 725170"/>
              <a:gd name="T6" fmla="*/ 3962093 w 3962093"/>
              <a:gd name="T7" fmla="*/ 725170 h 725170"/>
              <a:gd name="T8" fmla="*/ 0 w 3962093"/>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62093" h="725170">
                <a:moveTo>
                  <a:pt x="0" y="725170"/>
                </a:moveTo>
                <a:lnTo>
                  <a:pt x="370482" y="0"/>
                </a:lnTo>
                <a:lnTo>
                  <a:pt x="3591611" y="0"/>
                </a:lnTo>
                <a:lnTo>
                  <a:pt x="3962093" y="725170"/>
                </a:lnTo>
                <a:lnTo>
                  <a:pt x="0" y="725170"/>
                </a:lnTo>
                <a:close/>
              </a:path>
            </a:pathLst>
          </a:custGeom>
          <a:solidFill>
            <a:srgbClr val="FF9393"/>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6" name="Trapezoid 9"/>
          <p:cNvSpPr>
            <a:spLocks/>
          </p:cNvSpPr>
          <p:nvPr/>
        </p:nvSpPr>
        <p:spPr bwMode="auto">
          <a:xfrm>
            <a:off x="1763108" y="5086198"/>
            <a:ext cx="5413375" cy="723900"/>
          </a:xfrm>
          <a:custGeom>
            <a:avLst/>
            <a:gdLst>
              <a:gd name="T0" fmla="*/ 0 w 5412828"/>
              <a:gd name="T1" fmla="*/ 725170 h 725170"/>
              <a:gd name="T2" fmla="*/ 370482 w 5412828"/>
              <a:gd name="T3" fmla="*/ 0 h 725170"/>
              <a:gd name="T4" fmla="*/ 5042346 w 5412828"/>
              <a:gd name="T5" fmla="*/ 0 h 725170"/>
              <a:gd name="T6" fmla="*/ 5412828 w 5412828"/>
              <a:gd name="T7" fmla="*/ 725170 h 725170"/>
              <a:gd name="T8" fmla="*/ 0 w 5412828"/>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12828" h="725170">
                <a:moveTo>
                  <a:pt x="0" y="725170"/>
                </a:moveTo>
                <a:lnTo>
                  <a:pt x="370482" y="0"/>
                </a:lnTo>
                <a:lnTo>
                  <a:pt x="5042346" y="0"/>
                </a:lnTo>
                <a:lnTo>
                  <a:pt x="5412828" y="725170"/>
                </a:lnTo>
                <a:lnTo>
                  <a:pt x="0" y="725170"/>
                </a:lnTo>
                <a:close/>
              </a:path>
            </a:pathLst>
          </a:custGeom>
          <a:solidFill>
            <a:srgbClr val="FFE1E1"/>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7" name="Trapezoid 10"/>
          <p:cNvSpPr>
            <a:spLocks/>
          </p:cNvSpPr>
          <p:nvPr/>
        </p:nvSpPr>
        <p:spPr bwMode="auto">
          <a:xfrm>
            <a:off x="2132996" y="4340073"/>
            <a:ext cx="4665662" cy="725488"/>
          </a:xfrm>
          <a:custGeom>
            <a:avLst/>
            <a:gdLst>
              <a:gd name="T0" fmla="*/ 0 w 4666593"/>
              <a:gd name="T1" fmla="*/ 725170 h 725170"/>
              <a:gd name="T2" fmla="*/ 370482 w 4666593"/>
              <a:gd name="T3" fmla="*/ 0 h 725170"/>
              <a:gd name="T4" fmla="*/ 4296111 w 4666593"/>
              <a:gd name="T5" fmla="*/ 0 h 725170"/>
              <a:gd name="T6" fmla="*/ 4666593 w 4666593"/>
              <a:gd name="T7" fmla="*/ 725170 h 725170"/>
              <a:gd name="T8" fmla="*/ 0 w 4666593"/>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66593" h="725170">
                <a:moveTo>
                  <a:pt x="0" y="725170"/>
                </a:moveTo>
                <a:lnTo>
                  <a:pt x="370482" y="0"/>
                </a:lnTo>
                <a:lnTo>
                  <a:pt x="4296111" y="0"/>
                </a:lnTo>
                <a:lnTo>
                  <a:pt x="4666593" y="725170"/>
                </a:lnTo>
                <a:lnTo>
                  <a:pt x="0" y="725170"/>
                </a:lnTo>
                <a:close/>
              </a:path>
            </a:pathLst>
          </a:custGeom>
          <a:solidFill>
            <a:srgbClr val="FFB9B9"/>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cxnSp>
        <p:nvCxnSpPr>
          <p:cNvPr id="19" name="Straight Connector 18"/>
          <p:cNvCxnSpPr>
            <a:stCxn id="8" idx="2"/>
          </p:cNvCxnSpPr>
          <p:nvPr/>
        </p:nvCxnSpPr>
        <p:spPr>
          <a:xfrm>
            <a:off x="5335863" y="2104874"/>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679088" y="2837721"/>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074758" y="3565128"/>
            <a:ext cx="801689" cy="4995"/>
          </a:xfrm>
          <a:prstGeom prst="line">
            <a:avLst/>
          </a:prstGeom>
        </p:spPr>
        <p:style>
          <a:lnRef idx="2">
            <a:schemeClr val="accent1"/>
          </a:lnRef>
          <a:fillRef idx="0">
            <a:schemeClr val="accent1"/>
          </a:fillRef>
          <a:effectRef idx="1">
            <a:schemeClr val="accent1"/>
          </a:effectRef>
          <a:fontRef idx="minor">
            <a:schemeClr val="tx1"/>
          </a:fontRef>
        </p:style>
      </p:cxnSp>
      <p:sp>
        <p:nvSpPr>
          <p:cNvPr id="18" name="Content Placeholder 17"/>
          <p:cNvSpPr txBox="1">
            <a:spLocks noGrp="1"/>
          </p:cNvSpPr>
          <p:nvPr>
            <p:ph idx="4294967295"/>
          </p:nvPr>
        </p:nvSpPr>
        <p:spPr>
          <a:xfrm>
            <a:off x="6798658" y="2837649"/>
            <a:ext cx="1744662" cy="2124075"/>
          </a:xfrm>
          <a:prstGeom prst="rect">
            <a:avLst/>
          </a:prstGeom>
          <a:solidFill>
            <a:schemeClr val="bg1"/>
          </a:solidFill>
          <a:ln w="57150">
            <a:solidFill>
              <a:srgbClr val="7030A0"/>
            </a:solidFill>
          </a:ln>
        </p:spPr>
        <p:txBody>
          <a:bodyPr wrap="square" rtlCol="0">
            <a:spAutoFit/>
          </a:bodyPr>
          <a:lstStyle/>
          <a:p>
            <a:pPr marL="0" indent="0">
              <a:buNone/>
            </a:pPr>
            <a:r>
              <a:rPr lang="en-GB" sz="1200" dirty="0"/>
              <a:t>This warning triangle shows the stages of grooming. Can you identify how these things happened to Tom in the film? Let’s look at the first section again. Write down your ideas in the spaces on the left hand side.</a:t>
            </a:r>
          </a:p>
        </p:txBody>
      </p:sp>
      <p:cxnSp>
        <p:nvCxnSpPr>
          <p:cNvPr id="25" name="Straight Connector 24"/>
          <p:cNvCxnSpPr/>
          <p:nvPr/>
        </p:nvCxnSpPr>
        <p:spPr>
          <a:xfrm>
            <a:off x="6419885" y="4315768"/>
            <a:ext cx="456562" cy="36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798658" y="5053941"/>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158775" y="5780242"/>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369830" y="2069455"/>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982480" y="2830362"/>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615768" y="3570123"/>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290330" y="4304148"/>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910918" y="5065561"/>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874408" y="5780242"/>
            <a:ext cx="888700"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 Box 22"/>
          <p:cNvSpPr txBox="1">
            <a:spLocks noChangeArrowheads="1"/>
          </p:cNvSpPr>
          <p:nvPr/>
        </p:nvSpPr>
        <p:spPr bwMode="auto">
          <a:xfrm>
            <a:off x="3737808" y="1674622"/>
            <a:ext cx="136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Maintain</a:t>
            </a:r>
            <a:r>
              <a:rPr kumimoji="0" lang="en-GB" altLang="en-US" sz="1200" b="0" i="0" u="none" strike="noStrike" cap="none" normalizeH="0" baseline="0" dirty="0">
                <a:ln>
                  <a:noFill/>
                </a:ln>
                <a:solidFill>
                  <a:schemeClr val="tx1"/>
                </a:solidFill>
                <a:effectLst/>
                <a:latin typeface="Comic Sans MS" panose="030F0702030302020204" pitchFamily="66" charset="0"/>
              </a:rPr>
              <a:t> control</a:t>
            </a:r>
            <a:endParaRPr kumimoji="0" lang="en-US" altLang="en-US" sz="1200" b="0" i="0" u="none" strike="noStrike" cap="none" normalizeH="0" baseline="0" dirty="0">
              <a:ln>
                <a:noFill/>
              </a:ln>
              <a:solidFill>
                <a:schemeClr val="tx1"/>
              </a:solidFill>
              <a:effectLst/>
              <a:latin typeface="Comic Sans MS" panose="030F0702030302020204" pitchFamily="66" charset="0"/>
            </a:endParaRPr>
          </a:p>
        </p:txBody>
      </p:sp>
      <p:sp>
        <p:nvSpPr>
          <p:cNvPr id="35" name="Text Box 21"/>
          <p:cNvSpPr txBox="1">
            <a:spLocks noChangeArrowheads="1"/>
          </p:cNvSpPr>
          <p:nvPr/>
        </p:nvSpPr>
        <p:spPr bwMode="auto">
          <a:xfrm>
            <a:off x="2383820" y="2383682"/>
            <a:ext cx="41306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Sexualise the relationship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20"/>
          <p:cNvSpPr txBox="1">
            <a:spLocks noChangeArrowheads="1"/>
          </p:cNvSpPr>
          <p:nvPr/>
        </p:nvSpPr>
        <p:spPr bwMode="auto">
          <a:xfrm>
            <a:off x="3237102" y="3077099"/>
            <a:ext cx="22701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Isolate the young person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19"/>
          <p:cNvSpPr txBox="1">
            <a:spLocks noChangeArrowheads="1"/>
          </p:cNvSpPr>
          <p:nvPr/>
        </p:nvSpPr>
        <p:spPr bwMode="auto">
          <a:xfrm>
            <a:off x="2921982" y="3780323"/>
            <a:ext cx="29003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Develop a friendship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18"/>
          <p:cNvSpPr txBox="1">
            <a:spLocks noChangeArrowheads="1"/>
          </p:cNvSpPr>
          <p:nvPr/>
        </p:nvSpPr>
        <p:spPr bwMode="auto">
          <a:xfrm>
            <a:off x="2801332" y="4528850"/>
            <a:ext cx="3141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Gain trust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19"/>
          <p:cNvSpPr txBox="1">
            <a:spLocks noChangeArrowheads="1"/>
          </p:cNvSpPr>
          <p:nvPr/>
        </p:nvSpPr>
        <p:spPr bwMode="auto">
          <a:xfrm>
            <a:off x="2512408" y="5280109"/>
            <a:ext cx="39719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Befriend the young person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21"/>
          <p:cNvSpPr>
            <a:spLocks noChangeArrowheads="1"/>
          </p:cNvSpPr>
          <p:nvPr/>
        </p:nvSpPr>
        <p:spPr bwMode="auto">
          <a:xfrm>
            <a:off x="938929" y="43127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29" y="431270"/>
            <a:ext cx="19431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46" descr="Image result for park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333" y="464410"/>
            <a:ext cx="2044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48"/>
          <p:cNvSpPr txBox="1">
            <a:spLocks noChangeArrowheads="1"/>
          </p:cNvSpPr>
          <p:nvPr/>
        </p:nvSpPr>
        <p:spPr bwMode="auto">
          <a:xfrm>
            <a:off x="6914565" y="757609"/>
            <a:ext cx="10715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rPr>
              <a:t>Real world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eft Arrow 44"/>
          <p:cNvSpPr/>
          <p:nvPr/>
        </p:nvSpPr>
        <p:spPr>
          <a:xfrm>
            <a:off x="1922331" y="4761778"/>
            <a:ext cx="4876327" cy="199639"/>
          </a:xfrm>
          <a:prstGeom prst="leftArrow">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Text Box 23"/>
          <p:cNvSpPr txBox="1">
            <a:spLocks noChangeArrowheads="1"/>
          </p:cNvSpPr>
          <p:nvPr/>
        </p:nvSpPr>
        <p:spPr bwMode="auto">
          <a:xfrm>
            <a:off x="2837845" y="5810098"/>
            <a:ext cx="3209077" cy="425626"/>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a:ln>
                  <a:noFill/>
                </a:ln>
                <a:solidFill>
                  <a:schemeClr val="tx1"/>
                </a:solidFill>
                <a:effectLst/>
                <a:latin typeface="Comic Sans MS" pitchFamily="66" charset="0"/>
              </a:rPr>
              <a:t>Stages of grooming and CSE</a:t>
            </a:r>
            <a:endParaRPr kumimoji="0" lang="en-US" altLang="en-US" sz="1800" b="0" i="0" u="none" strike="noStrike" cap="none" normalizeH="0" baseline="0" dirty="0">
              <a:ln>
                <a:noFill/>
              </a:ln>
              <a:solidFill>
                <a:schemeClr val="tx1"/>
              </a:solidFill>
              <a:effectLst/>
              <a:latin typeface="Comic Sans MS" pitchFamily="66" charset="0"/>
            </a:endParaRPr>
          </a:p>
        </p:txBody>
      </p:sp>
      <p:sp>
        <p:nvSpPr>
          <p:cNvPr id="44" name="Up Arrow 43"/>
          <p:cNvSpPr>
            <a:spLocks noChangeArrowheads="1"/>
          </p:cNvSpPr>
          <p:nvPr/>
        </p:nvSpPr>
        <p:spPr bwMode="auto">
          <a:xfrm>
            <a:off x="2511014" y="5793966"/>
            <a:ext cx="641350" cy="388937"/>
          </a:xfrm>
          <a:prstGeom prst="upArrow">
            <a:avLst>
              <a:gd name="adj1" fmla="val 50000"/>
              <a:gd name="adj2"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46" name="AutoShape 4"/>
          <p:cNvSpPr>
            <a:spLocks noChangeArrowheads="1"/>
          </p:cNvSpPr>
          <p:nvPr/>
        </p:nvSpPr>
        <p:spPr bwMode="auto">
          <a:xfrm>
            <a:off x="5726248" y="5791862"/>
            <a:ext cx="641350" cy="388937"/>
          </a:xfrm>
          <a:prstGeom prst="upArrow">
            <a:avLst>
              <a:gd name="adj1" fmla="val 50000"/>
              <a:gd name="adj2"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1284610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13"/>
          <p:cNvSpPr>
            <a:spLocks/>
          </p:cNvSpPr>
          <p:nvPr/>
        </p:nvSpPr>
        <p:spPr bwMode="auto">
          <a:xfrm>
            <a:off x="3204558" y="2104874"/>
            <a:ext cx="2501900" cy="725488"/>
          </a:xfrm>
          <a:custGeom>
            <a:avLst/>
            <a:gdLst>
              <a:gd name="T0" fmla="*/ 0 w 2501134"/>
              <a:gd name="T1" fmla="*/ 725170 h 725170"/>
              <a:gd name="T2" fmla="*/ 370482 w 2501134"/>
              <a:gd name="T3" fmla="*/ 0 h 725170"/>
              <a:gd name="T4" fmla="*/ 2130652 w 2501134"/>
              <a:gd name="T5" fmla="*/ 0 h 725170"/>
              <a:gd name="T6" fmla="*/ 2501134 w 2501134"/>
              <a:gd name="T7" fmla="*/ 725170 h 725170"/>
              <a:gd name="T8" fmla="*/ 0 w 2501134"/>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1134" h="725170">
                <a:moveTo>
                  <a:pt x="0" y="725170"/>
                </a:moveTo>
                <a:lnTo>
                  <a:pt x="370482" y="0"/>
                </a:lnTo>
                <a:lnTo>
                  <a:pt x="2130652" y="0"/>
                </a:lnTo>
                <a:lnTo>
                  <a:pt x="2501134" y="725170"/>
                </a:lnTo>
                <a:lnTo>
                  <a:pt x="0" y="725170"/>
                </a:lnTo>
                <a:close/>
              </a:path>
            </a:pathLst>
          </a:custGeom>
          <a:solidFill>
            <a:srgbClr val="FF5353"/>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1" name="Trapezoid 14"/>
          <p:cNvSpPr>
            <a:spLocks/>
          </p:cNvSpPr>
          <p:nvPr/>
        </p:nvSpPr>
        <p:spPr bwMode="auto">
          <a:xfrm>
            <a:off x="3591908" y="1355588"/>
            <a:ext cx="1714500" cy="725487"/>
          </a:xfrm>
          <a:custGeom>
            <a:avLst/>
            <a:gdLst>
              <a:gd name="T0" fmla="*/ 0 w 1755228"/>
              <a:gd name="T1" fmla="*/ 725170 h 725170"/>
              <a:gd name="T2" fmla="*/ 370482 w 1755228"/>
              <a:gd name="T3" fmla="*/ 0 h 725170"/>
              <a:gd name="T4" fmla="*/ 1384746 w 1755228"/>
              <a:gd name="T5" fmla="*/ 0 h 725170"/>
              <a:gd name="T6" fmla="*/ 1755228 w 1755228"/>
              <a:gd name="T7" fmla="*/ 725170 h 725170"/>
              <a:gd name="T8" fmla="*/ 0 w 1755228"/>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5228" h="725170">
                <a:moveTo>
                  <a:pt x="0" y="725170"/>
                </a:moveTo>
                <a:lnTo>
                  <a:pt x="370482" y="0"/>
                </a:lnTo>
                <a:lnTo>
                  <a:pt x="1384746" y="0"/>
                </a:lnTo>
                <a:lnTo>
                  <a:pt x="1755228" y="725170"/>
                </a:lnTo>
                <a:lnTo>
                  <a:pt x="0" y="725170"/>
                </a:lnTo>
                <a:close/>
              </a:path>
            </a:pathLst>
          </a:custGeom>
          <a:solidFill>
            <a:srgbClr val="FF0000"/>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2" name="Isosceles Triangle 15"/>
          <p:cNvSpPr>
            <a:spLocks noChangeArrowheads="1"/>
          </p:cNvSpPr>
          <p:nvPr/>
        </p:nvSpPr>
        <p:spPr bwMode="auto">
          <a:xfrm>
            <a:off x="3933221" y="312600"/>
            <a:ext cx="1038225" cy="1092200"/>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3" name="Trapezoid 12"/>
          <p:cNvSpPr>
            <a:spLocks/>
          </p:cNvSpPr>
          <p:nvPr/>
        </p:nvSpPr>
        <p:spPr bwMode="auto">
          <a:xfrm>
            <a:off x="2837846" y="2844636"/>
            <a:ext cx="3236912" cy="725487"/>
          </a:xfrm>
          <a:custGeom>
            <a:avLst/>
            <a:gdLst>
              <a:gd name="T0" fmla="*/ 0 w 3236573"/>
              <a:gd name="T1" fmla="*/ 725170 h 725170"/>
              <a:gd name="T2" fmla="*/ 370482 w 3236573"/>
              <a:gd name="T3" fmla="*/ 0 h 725170"/>
              <a:gd name="T4" fmla="*/ 2866091 w 3236573"/>
              <a:gd name="T5" fmla="*/ 0 h 725170"/>
              <a:gd name="T6" fmla="*/ 3236573 w 3236573"/>
              <a:gd name="T7" fmla="*/ 725170 h 725170"/>
              <a:gd name="T8" fmla="*/ 0 w 3236573"/>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6573" h="725170">
                <a:moveTo>
                  <a:pt x="0" y="725170"/>
                </a:moveTo>
                <a:lnTo>
                  <a:pt x="370482" y="0"/>
                </a:lnTo>
                <a:lnTo>
                  <a:pt x="2866091" y="0"/>
                </a:lnTo>
                <a:lnTo>
                  <a:pt x="3236573" y="725170"/>
                </a:lnTo>
                <a:lnTo>
                  <a:pt x="0" y="725170"/>
                </a:lnTo>
                <a:close/>
              </a:path>
            </a:pathLst>
          </a:custGeom>
          <a:solidFill>
            <a:srgbClr val="FF7979"/>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5" name="Trapezoid 11"/>
          <p:cNvSpPr>
            <a:spLocks/>
          </p:cNvSpPr>
          <p:nvPr/>
        </p:nvSpPr>
        <p:spPr bwMode="auto">
          <a:xfrm>
            <a:off x="2512408" y="3593948"/>
            <a:ext cx="3910013" cy="725488"/>
          </a:xfrm>
          <a:custGeom>
            <a:avLst/>
            <a:gdLst>
              <a:gd name="T0" fmla="*/ 0 w 3962093"/>
              <a:gd name="T1" fmla="*/ 725170 h 725170"/>
              <a:gd name="T2" fmla="*/ 370482 w 3962093"/>
              <a:gd name="T3" fmla="*/ 0 h 725170"/>
              <a:gd name="T4" fmla="*/ 3591611 w 3962093"/>
              <a:gd name="T5" fmla="*/ 0 h 725170"/>
              <a:gd name="T6" fmla="*/ 3962093 w 3962093"/>
              <a:gd name="T7" fmla="*/ 725170 h 725170"/>
              <a:gd name="T8" fmla="*/ 0 w 3962093"/>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62093" h="725170">
                <a:moveTo>
                  <a:pt x="0" y="725170"/>
                </a:moveTo>
                <a:lnTo>
                  <a:pt x="370482" y="0"/>
                </a:lnTo>
                <a:lnTo>
                  <a:pt x="3591611" y="0"/>
                </a:lnTo>
                <a:lnTo>
                  <a:pt x="3962093" y="725170"/>
                </a:lnTo>
                <a:lnTo>
                  <a:pt x="0" y="725170"/>
                </a:lnTo>
                <a:close/>
              </a:path>
            </a:pathLst>
          </a:custGeom>
          <a:solidFill>
            <a:srgbClr val="FF9393"/>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6" name="Trapezoid 9"/>
          <p:cNvSpPr>
            <a:spLocks/>
          </p:cNvSpPr>
          <p:nvPr/>
        </p:nvSpPr>
        <p:spPr bwMode="auto">
          <a:xfrm>
            <a:off x="1763108" y="5086198"/>
            <a:ext cx="5413375" cy="723900"/>
          </a:xfrm>
          <a:custGeom>
            <a:avLst/>
            <a:gdLst>
              <a:gd name="T0" fmla="*/ 0 w 5412828"/>
              <a:gd name="T1" fmla="*/ 725170 h 725170"/>
              <a:gd name="T2" fmla="*/ 370482 w 5412828"/>
              <a:gd name="T3" fmla="*/ 0 h 725170"/>
              <a:gd name="T4" fmla="*/ 5042346 w 5412828"/>
              <a:gd name="T5" fmla="*/ 0 h 725170"/>
              <a:gd name="T6" fmla="*/ 5412828 w 5412828"/>
              <a:gd name="T7" fmla="*/ 725170 h 725170"/>
              <a:gd name="T8" fmla="*/ 0 w 5412828"/>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12828" h="725170">
                <a:moveTo>
                  <a:pt x="0" y="725170"/>
                </a:moveTo>
                <a:lnTo>
                  <a:pt x="370482" y="0"/>
                </a:lnTo>
                <a:lnTo>
                  <a:pt x="5042346" y="0"/>
                </a:lnTo>
                <a:lnTo>
                  <a:pt x="5412828" y="725170"/>
                </a:lnTo>
                <a:lnTo>
                  <a:pt x="0" y="725170"/>
                </a:lnTo>
                <a:close/>
              </a:path>
            </a:pathLst>
          </a:custGeom>
          <a:solidFill>
            <a:srgbClr val="FFE1E1"/>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17" name="Trapezoid 10"/>
          <p:cNvSpPr>
            <a:spLocks/>
          </p:cNvSpPr>
          <p:nvPr/>
        </p:nvSpPr>
        <p:spPr bwMode="auto">
          <a:xfrm>
            <a:off x="2132996" y="4340073"/>
            <a:ext cx="4665662" cy="725488"/>
          </a:xfrm>
          <a:custGeom>
            <a:avLst/>
            <a:gdLst>
              <a:gd name="T0" fmla="*/ 0 w 4666593"/>
              <a:gd name="T1" fmla="*/ 725170 h 725170"/>
              <a:gd name="T2" fmla="*/ 370482 w 4666593"/>
              <a:gd name="T3" fmla="*/ 0 h 725170"/>
              <a:gd name="T4" fmla="*/ 4296111 w 4666593"/>
              <a:gd name="T5" fmla="*/ 0 h 725170"/>
              <a:gd name="T6" fmla="*/ 4666593 w 4666593"/>
              <a:gd name="T7" fmla="*/ 725170 h 725170"/>
              <a:gd name="T8" fmla="*/ 0 w 4666593"/>
              <a:gd name="T9" fmla="*/ 725170 h 725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66593" h="725170">
                <a:moveTo>
                  <a:pt x="0" y="725170"/>
                </a:moveTo>
                <a:lnTo>
                  <a:pt x="370482" y="0"/>
                </a:lnTo>
                <a:lnTo>
                  <a:pt x="4296111" y="0"/>
                </a:lnTo>
                <a:lnTo>
                  <a:pt x="4666593" y="725170"/>
                </a:lnTo>
                <a:lnTo>
                  <a:pt x="0" y="725170"/>
                </a:lnTo>
                <a:close/>
              </a:path>
            </a:pathLst>
          </a:custGeom>
          <a:solidFill>
            <a:srgbClr val="FFB9B9"/>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cxnSp>
        <p:nvCxnSpPr>
          <p:cNvPr id="19" name="Straight Connector 18"/>
          <p:cNvCxnSpPr>
            <a:stCxn id="8" idx="2"/>
          </p:cNvCxnSpPr>
          <p:nvPr/>
        </p:nvCxnSpPr>
        <p:spPr>
          <a:xfrm>
            <a:off x="5335863" y="2104874"/>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679088" y="2837721"/>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074758" y="3565128"/>
            <a:ext cx="801689" cy="49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419885" y="4315768"/>
            <a:ext cx="456562" cy="36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798658" y="5053941"/>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158775" y="5780242"/>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369830" y="2069455"/>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982480" y="2830362"/>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615768" y="3570123"/>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290330" y="4304148"/>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910918" y="5065561"/>
            <a:ext cx="12220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874408" y="5780242"/>
            <a:ext cx="888700"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 Box 22"/>
          <p:cNvSpPr txBox="1">
            <a:spLocks noChangeArrowheads="1"/>
          </p:cNvSpPr>
          <p:nvPr/>
        </p:nvSpPr>
        <p:spPr bwMode="auto">
          <a:xfrm>
            <a:off x="3737808" y="1674622"/>
            <a:ext cx="136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Maintain</a:t>
            </a:r>
            <a:r>
              <a:rPr kumimoji="0" lang="en-GB" altLang="en-US" sz="1200" b="0" i="0" u="none" strike="noStrike" cap="none" normalizeH="0" baseline="0" dirty="0">
                <a:ln>
                  <a:noFill/>
                </a:ln>
                <a:solidFill>
                  <a:schemeClr val="tx1"/>
                </a:solidFill>
                <a:effectLst/>
                <a:latin typeface="Comic Sans MS" panose="030F0702030302020204" pitchFamily="66" charset="0"/>
              </a:rPr>
              <a:t> control</a:t>
            </a:r>
            <a:endParaRPr kumimoji="0" lang="en-US" altLang="en-US" sz="1200" b="0" i="0" u="none" strike="noStrike" cap="none" normalizeH="0" baseline="0" dirty="0">
              <a:ln>
                <a:noFill/>
              </a:ln>
              <a:solidFill>
                <a:schemeClr val="tx1"/>
              </a:solidFill>
              <a:effectLst/>
              <a:latin typeface="Comic Sans MS" panose="030F0702030302020204" pitchFamily="66" charset="0"/>
            </a:endParaRPr>
          </a:p>
        </p:txBody>
      </p:sp>
      <p:sp>
        <p:nvSpPr>
          <p:cNvPr id="35" name="Text Box 21"/>
          <p:cNvSpPr txBox="1">
            <a:spLocks noChangeArrowheads="1"/>
          </p:cNvSpPr>
          <p:nvPr/>
        </p:nvSpPr>
        <p:spPr bwMode="auto">
          <a:xfrm>
            <a:off x="2383820" y="2383682"/>
            <a:ext cx="41306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Sexualise the relationship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20"/>
          <p:cNvSpPr txBox="1">
            <a:spLocks noChangeArrowheads="1"/>
          </p:cNvSpPr>
          <p:nvPr/>
        </p:nvSpPr>
        <p:spPr bwMode="auto">
          <a:xfrm>
            <a:off x="3237102" y="3077099"/>
            <a:ext cx="22701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Isolate the young person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19"/>
          <p:cNvSpPr txBox="1">
            <a:spLocks noChangeArrowheads="1"/>
          </p:cNvSpPr>
          <p:nvPr/>
        </p:nvSpPr>
        <p:spPr bwMode="auto">
          <a:xfrm>
            <a:off x="2921982" y="3780323"/>
            <a:ext cx="29003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Develop a friendship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18"/>
          <p:cNvSpPr txBox="1">
            <a:spLocks noChangeArrowheads="1"/>
          </p:cNvSpPr>
          <p:nvPr/>
        </p:nvSpPr>
        <p:spPr bwMode="auto">
          <a:xfrm>
            <a:off x="2801332" y="4528850"/>
            <a:ext cx="3141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Gain trust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19"/>
          <p:cNvSpPr txBox="1">
            <a:spLocks noChangeArrowheads="1"/>
          </p:cNvSpPr>
          <p:nvPr/>
        </p:nvSpPr>
        <p:spPr bwMode="auto">
          <a:xfrm>
            <a:off x="2512408" y="5280109"/>
            <a:ext cx="39719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rPr>
              <a:t>Befriend the young person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21"/>
          <p:cNvSpPr>
            <a:spLocks noChangeArrowheads="1"/>
          </p:cNvSpPr>
          <p:nvPr/>
        </p:nvSpPr>
        <p:spPr bwMode="auto">
          <a:xfrm>
            <a:off x="938929" y="43127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29" y="431270"/>
            <a:ext cx="19431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46" descr="Image result for park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333" y="464410"/>
            <a:ext cx="2044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48"/>
          <p:cNvSpPr txBox="1">
            <a:spLocks noChangeArrowheads="1"/>
          </p:cNvSpPr>
          <p:nvPr/>
        </p:nvSpPr>
        <p:spPr bwMode="auto">
          <a:xfrm>
            <a:off x="6914565" y="757609"/>
            <a:ext cx="10715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rPr>
              <a:t>Real world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3"/>
          <p:cNvSpPr txBox="1">
            <a:spLocks noChangeArrowheads="1"/>
          </p:cNvSpPr>
          <p:nvPr/>
        </p:nvSpPr>
        <p:spPr bwMode="auto">
          <a:xfrm>
            <a:off x="2837845" y="5810098"/>
            <a:ext cx="3209077" cy="425626"/>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a:ln>
                  <a:noFill/>
                </a:ln>
                <a:solidFill>
                  <a:schemeClr val="tx1"/>
                </a:solidFill>
                <a:effectLst/>
                <a:latin typeface="Comic Sans MS" pitchFamily="66" charset="0"/>
              </a:rPr>
              <a:t>Stages of grooming and CSE</a:t>
            </a:r>
            <a:endParaRPr kumimoji="0" lang="en-US" altLang="en-US" sz="1800" b="0" i="0" u="none" strike="noStrike" cap="none" normalizeH="0" baseline="0" dirty="0">
              <a:ln>
                <a:noFill/>
              </a:ln>
              <a:solidFill>
                <a:schemeClr val="tx1"/>
              </a:solidFill>
              <a:effectLst/>
              <a:latin typeface="Comic Sans MS" pitchFamily="66" charset="0"/>
            </a:endParaRPr>
          </a:p>
        </p:txBody>
      </p:sp>
      <p:sp>
        <p:nvSpPr>
          <p:cNvPr id="44" name="Up Arrow 43"/>
          <p:cNvSpPr>
            <a:spLocks noChangeArrowheads="1"/>
          </p:cNvSpPr>
          <p:nvPr/>
        </p:nvSpPr>
        <p:spPr bwMode="auto">
          <a:xfrm>
            <a:off x="2511014" y="5793966"/>
            <a:ext cx="641350" cy="388937"/>
          </a:xfrm>
          <a:prstGeom prst="upArrow">
            <a:avLst>
              <a:gd name="adj1" fmla="val 50000"/>
              <a:gd name="adj2"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46" name="AutoShape 4"/>
          <p:cNvSpPr>
            <a:spLocks noChangeArrowheads="1"/>
          </p:cNvSpPr>
          <p:nvPr/>
        </p:nvSpPr>
        <p:spPr bwMode="auto">
          <a:xfrm>
            <a:off x="5726248" y="5791862"/>
            <a:ext cx="641350" cy="388937"/>
          </a:xfrm>
          <a:prstGeom prst="upArrow">
            <a:avLst>
              <a:gd name="adj1" fmla="val 50000"/>
              <a:gd name="adj2"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47" name="Left Arrow 46">
            <a:extLst>
              <a:ext uri="{FF2B5EF4-FFF2-40B4-BE49-F238E27FC236}">
                <a16:creationId xmlns:a16="http://schemas.microsoft.com/office/drawing/2014/main" id="{6902F937-9086-C84E-AD5B-C29E11720F49}"/>
              </a:ext>
            </a:extLst>
          </p:cNvPr>
          <p:cNvSpPr/>
          <p:nvPr/>
        </p:nvSpPr>
        <p:spPr>
          <a:xfrm>
            <a:off x="5828150" y="3102057"/>
            <a:ext cx="536928" cy="286465"/>
          </a:xfrm>
          <a:prstGeom prst="leftArrow">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Left Arrow 47">
            <a:extLst>
              <a:ext uri="{FF2B5EF4-FFF2-40B4-BE49-F238E27FC236}">
                <a16:creationId xmlns:a16="http://schemas.microsoft.com/office/drawing/2014/main" id="{413F26CD-BF7E-364A-A309-C7D1E1974C31}"/>
              </a:ext>
            </a:extLst>
          </p:cNvPr>
          <p:cNvSpPr/>
          <p:nvPr/>
        </p:nvSpPr>
        <p:spPr>
          <a:xfrm rot="17834643">
            <a:off x="6357094" y="4452427"/>
            <a:ext cx="641828" cy="261914"/>
          </a:xfrm>
          <a:prstGeom prst="leftArrow">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874FB588-0872-CF47-9431-08DD2B4BCA3C}"/>
              </a:ext>
            </a:extLst>
          </p:cNvPr>
          <p:cNvSpPr txBox="1"/>
          <p:nvPr/>
        </p:nvSpPr>
        <p:spPr>
          <a:xfrm>
            <a:off x="6395681" y="2115851"/>
            <a:ext cx="1628216" cy="2246769"/>
          </a:xfrm>
          <a:prstGeom prst="rect">
            <a:avLst/>
          </a:prstGeom>
          <a:solidFill>
            <a:schemeClr val="bg1"/>
          </a:solidFill>
          <a:ln w="57150">
            <a:solidFill>
              <a:srgbClr val="7030A0"/>
            </a:solidFill>
          </a:ln>
        </p:spPr>
        <p:txBody>
          <a:bodyPr wrap="square" rtlCol="0">
            <a:spAutoFit/>
          </a:bodyPr>
          <a:lstStyle/>
          <a:p>
            <a:r>
              <a:rPr lang="en-GB" sz="1400" dirty="0">
                <a:latin typeface="Comic Sans MS" pitchFamily="66" charset="0"/>
              </a:rPr>
              <a:t>Look at the warning triangle again. How could the stages of grooming happen in Real Life? Write down your ideas in the spaces on the right hand side.</a:t>
            </a:r>
          </a:p>
        </p:txBody>
      </p:sp>
    </p:spTree>
    <p:extLst>
      <p:ext uri="{BB962C8B-B14F-4D97-AF65-F5344CB8AC3E}">
        <p14:creationId xmlns:p14="http://schemas.microsoft.com/office/powerpoint/2010/main" val="921017481"/>
      </p:ext>
    </p:extLst>
  </p:cSld>
  <p:clrMapOvr>
    <a:masterClrMapping/>
  </p:clrMapOvr>
</p:sld>
</file>

<file path=ppt/theme/theme1.xml><?xml version="1.0" encoding="utf-8"?>
<a:theme xmlns:a="http://schemas.openxmlformats.org/drawingml/2006/main" name="PowerPoint-2015-Safety">
  <a:themeElements>
    <a:clrScheme name="SB2019">
      <a:dk1>
        <a:sysClr val="windowText" lastClr="000000"/>
      </a:dk1>
      <a:lt1>
        <a:sysClr val="window" lastClr="FFFFFF"/>
      </a:lt1>
      <a:dk2>
        <a:srgbClr val="0A4399"/>
      </a:dk2>
      <a:lt2>
        <a:srgbClr val="E8F6FD"/>
      </a:lt2>
      <a:accent1>
        <a:srgbClr val="009900"/>
      </a:accent1>
      <a:accent2>
        <a:srgbClr val="FFFF00"/>
      </a:accent2>
      <a:accent3>
        <a:srgbClr val="E36C09"/>
      </a:accent3>
      <a:accent4>
        <a:srgbClr val="C00000"/>
      </a:accent4>
      <a:accent5>
        <a:srgbClr val="7030A0"/>
      </a:accent5>
      <a:accent6>
        <a:srgbClr val="777777"/>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mtClean="0"/>
        </a:defPPr>
      </a:lstStyle>
    </a:txDef>
  </a:objectDefaults>
  <a:extraClrSchemeLst/>
  <a:extLst>
    <a:ext uri="{05A4C25C-085E-4340-85A3-A5531E510DB2}">
      <thm15:themeFamily xmlns:thm15="http://schemas.microsoft.com/office/thememl/2012/main" name="SchoolBeat-PowerPoint-SafetyBlue-AMH5" id="{29AAB9EE-A61E-2246-BD49-D03959A5E49C}" vid="{ECFCB863-CA61-2B4E-9399-7C8E2FC98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PowerPoint-2015-Safety</Template>
  <TotalTime>19</TotalTime>
  <Words>449</Words>
  <Application>Microsoft Macintosh PowerPoint</Application>
  <PresentationFormat>On-screen Show (4:3)</PresentationFormat>
  <Paragraphs>69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Comic Sans MS</vt:lpstr>
      <vt:lpstr>PowerPoint-2015-Safety</vt:lpstr>
      <vt:lpstr>PowerPoint Presentation</vt:lpstr>
      <vt:lpstr>Remember, an online friend we don’t know in the real world, is still a </vt:lpstr>
      <vt:lpstr>PowerPoint Presentation</vt:lpstr>
      <vt:lpstr>Stop and think</vt:lpstr>
      <vt:lpstr>What happened to Tom has a name, it is called…</vt:lpstr>
      <vt:lpstr>Definition</vt:lpstr>
      <vt:lpstr>What is sexual harm?</vt:lpstr>
      <vt:lpstr>PowerPoint Presentation</vt:lpstr>
      <vt:lpstr>PowerPoint Presentation</vt:lpstr>
      <vt:lpstr>PowerPoint Presentation</vt:lpstr>
      <vt:lpstr>Let’s put it all together</vt:lpstr>
      <vt:lpstr>Warning!</vt:lpstr>
      <vt:lpstr>Think U Know</vt:lpstr>
      <vt:lpstr>Think U Know</vt:lpstr>
      <vt:lpstr>Today I learned…</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cp:revision>
  <dcterms:created xsi:type="dcterms:W3CDTF">2019-07-08T13:54:44Z</dcterms:created>
  <dcterms:modified xsi:type="dcterms:W3CDTF">2019-07-08T14:14:20Z</dcterms:modified>
</cp:coreProperties>
</file>