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2"/>
  </p:notesMasterIdLst>
  <p:sldIdLst>
    <p:sldId id="277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74"/>
  </p:normalViewPr>
  <p:slideViewPr>
    <p:cSldViewPr>
      <p:cViewPr varScale="1">
        <p:scale>
          <a:sx n="119" d="100"/>
          <a:sy n="119" d="100"/>
        </p:scale>
        <p:origin x="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9CB13D-7AD4-9F49-BDFE-97D1C30D3D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BB3AE2-DFC2-A546-8AAC-FB811B29C9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2E1F67-2659-1B49-8022-33432C723782}" type="datetimeFigureOut">
              <a:rPr lang="en-GB"/>
              <a:pPr>
                <a:defRPr/>
              </a:pPr>
              <a:t>03/03/2022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1252CAC-BF93-3548-8C77-6B270F9421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5A1B68C-55D1-F547-A8B1-2C8259912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8350-F18E-5A4F-ACAC-7E398C82434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30EDE-9C29-4A4D-B4B8-430E91EF43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B03AE-6FB7-3947-8932-8C2218654FE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E96B17E2-3001-4242-878D-D4BC1D4D58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F4E969A7-EC7F-EC4F-9075-E8389E9107E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C3069B4-144E-AE43-A339-631E9C60DE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EAF6B4-C61E-3D41-AD10-7FF750BFD16D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3A64C9FF-2E07-0B43-AC14-4C794F8E87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DE8BE6B5-CC13-B941-8E61-48BA7003E2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51B5447B-27C5-B24C-A7A1-FED9051959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737B24-3893-114D-811B-BC27386F6818}" type="slidenum">
              <a:rPr lang="en-GB" altLang="en-US"/>
              <a:pPr eaLnBrk="1" hangingPunct="1"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98E6ACBB-B1A1-164D-85D9-B6623BB382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24E58B56-11A3-A84B-A2B6-DE026FBFAB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8097FBBB-AD6C-D94B-B1FA-910B0EC648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1AED2B9-73F3-2F45-B67B-9A5A42C8E9A6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30A3EABB-A049-4B4F-AD95-1E08501873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F0355278-6C59-7D4D-9ADA-471AD752F0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DE777BB3-0155-F845-BB44-6C2D0371AE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EE9DE3-94C3-C840-AF91-1336995E97D1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629611F-D7AB-AE43-865A-750FD82A0B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B84255B6-9E1D-DB40-807E-FDD61C93B6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CCDBBC16-254F-4A4B-BC38-4D668BB2CC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D899D7-176B-3D45-85B4-3AB5E8D5DADB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86D4B4F1-8FE3-C548-A7EE-76C4EEBCA3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4CED8AF5-0BDD-7047-87D1-1FDEF378D9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C023CBBF-8995-9A42-AE00-152C6A5380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326920-2238-D84E-B186-AD96449CF2CD}" type="slidenum">
              <a:rPr lang="en-GB" altLang="en-US"/>
              <a:pPr eaLnBrk="1" hangingPunct="1"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9DC62BCC-D85D-6A45-BF8B-95AB261FD3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3D7A13E1-8088-9047-9B59-F1DEDFA09C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FAF4A5D7-1432-1A48-ACDF-E59829A78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666FC8-288D-9C41-A040-EE9B5ECE4D08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A99342FE-85D7-C34A-A64E-A257486DC9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6A275603-E155-9A42-B03C-86F3864450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9BF321BE-4589-5C44-8D4B-A653C0F41E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C333F9-195C-8844-AD11-FA4221B2BFFF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C9058481-E494-954A-96C6-EF70C2654B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7FFF28E7-88FB-E34B-8FAA-ED11D92B3C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69600A33-E4F5-3D4D-8B37-9C2213A24F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06EDDE-87EE-494A-A5BF-6695F3E111B2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D243B199-F4F5-3949-92C0-45DF9D72C2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1276520-9E56-884F-B561-8BA3632F4C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9577C5BF-06CF-1745-AC9F-168EF07559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7EA1AB-BB82-E840-B59C-9792CF66241D}" type="slidenum">
              <a:rPr lang="en-GB" altLang="en-US"/>
              <a:pPr eaLnBrk="1" hangingPunct="1"/>
              <a:t>18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2FD849E5-176D-A04D-8AA1-2DE3C36DA3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E37BB12C-9165-4744-806C-2EB0235902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35123599-F634-9E4C-A522-30F6607DF8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D66357-E1D5-7944-8967-2D7BF26E2992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09100F8-E319-7740-BF75-3C076F371E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4DF335CA-A746-544A-8F96-3E1C990494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C426E28E-976D-FE45-9991-3444D3EA22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795081-AE76-C64B-BEDF-7D8EB146CB9E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A1E776AA-B2B2-8947-9CB7-13F51D0B7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039BE70B-FC9B-EA48-8A9D-E89FA03309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8FEB98BB-42A9-804A-BDE9-DC5EA3CA7E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2CDE7C-9587-1A4F-8608-52FD33D40DC8}" type="slidenum">
              <a:rPr lang="en-GB" altLang="en-US"/>
              <a:pPr eaLnBrk="1" hangingPunct="1"/>
              <a:t>20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9074ECC0-70B8-CB48-B72F-EF04713D24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6CEB77E4-A587-7C40-BD0F-ACB61DF5D7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DEEF43A-EE59-A74A-82E9-A28E17258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446078-147A-2243-9AE1-9B758902D109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7BFCB41-FFA0-6C49-81C6-091FC92DC9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8BA57B97-18B4-4E4B-B0E0-2D438D69E4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355DA4E4-C346-D740-A7F6-C6698B4B40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B01EE-5744-094E-9ACE-2D64C27B256C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D0DC34E-DF7F-104F-92AA-91E0B29A4A9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DC881F65-63FF-894B-A621-D314384DA3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3788361-7FFB-8A4D-B723-24BE8F9E7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19D60C-E94E-1145-89A6-0DB39819999F}" type="slidenum">
              <a:rPr lang="en-GB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E7667677-9D89-5747-AF25-C0F027306A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1250305E-CFE0-7441-9039-C9591CCF0E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03E4D7DF-AB5D-1E47-9A17-D6703792B1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D86F81-35A7-B242-A18A-880453FA20BD}" type="slidenum">
              <a:rPr lang="en-GB" altLang="en-US"/>
              <a:pPr eaLnBrk="1" hangingPunct="1"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C777FCF-5B22-D54D-A47D-1663FC7DA6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565BEBBE-64D0-B84F-8020-AE4C12D32C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DDEE0504-90C0-A34E-A71F-075480612E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51A746-85A3-3C4E-8EE1-9B3F4CA0FCD8}" type="slidenum">
              <a:rPr lang="en-GB" altLang="en-US"/>
              <a:pPr eaLnBrk="1" hangingPunct="1"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346CA1BE-50D9-E846-9161-7CFE6E0A33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567AB179-63A2-B540-ACBD-B1ED592710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4211049E-AFBA-B24C-BB34-0775723CA8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9F0826-9C41-B546-A962-6F7268CF57E8}" type="slidenum">
              <a:rPr lang="en-GB" altLang="en-US"/>
              <a:pPr eaLnBrk="1" hangingPunct="1"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285E7962-5438-5546-BE27-C0850CD2A3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73A54B2C-C5B8-7C46-8185-25C759DCC9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BC42B21A-A5D0-8C47-A729-0F133127D0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4CBFA1-794B-5F44-BF29-E3BAAA14ED09}" type="slidenum">
              <a:rPr lang="en-GB" altLang="en-US"/>
              <a:pPr eaLnBrk="1" hangingPunct="1"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0F61B2-37AC-834E-8BD2-404C1C2E5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11CE89-793E-4E43-936E-69A85ABB85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A731A-CA18-1447-8527-F9D7D21EBF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DD670-843B-A142-A5AD-8D7AC1184C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581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0E7AE-E62E-FD42-941B-F2F1B7783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68DAA9-9127-2B44-A301-AA980B2572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7388E7-FAFA-B94A-9CCF-9490F887D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B476C-F993-5445-96C8-C68AEC045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284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53306-6506-F74D-BE27-24AF92FE9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0345CC-A0B9-194F-8742-F2B0E9188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C464EA-78D6-3642-87DF-F62BC7EA3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59E31-38EC-5A45-A0F1-110DD7F1C2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634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89CA6A-37CE-FA4E-AC1C-2E1CFD141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B58CB3-FB0E-C946-A09B-F6AFBEA1D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421910-3E60-114B-AA46-C974B9725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75F31-FE61-1A4B-8E90-A41D6D0022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89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059285-80FC-604B-AEB2-F19ABE072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8C7897-4421-674B-88C9-63227655D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8CA430-06D4-F54C-B5C2-C9CE720E40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A1486-CE17-4F40-B0B1-2D408461E2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425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CC2711-B779-2945-937A-21591A69F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733B00-E456-1547-8D1A-7A6B59B2C0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75C370-AAC1-754E-A8CE-46102D8E6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B5E98-0334-8B46-92CA-99BFC21DC6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976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576189-EF67-9E45-899E-6DEC9704A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D273FF-FF1B-2A49-A97E-80FD42A23D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5743E5-0805-084D-A65F-C088EB9277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FDB0A-7FF0-C443-A605-135CE3DE69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324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EAF7BF8-3752-CA4D-AFA7-A4B4104E8A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492BF0-071E-484D-95FF-689507CED6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73B591-4CF8-8B47-8E15-07E47B6511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42483-39F0-334B-AB34-B9D67AFA60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680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797C54-DC35-3749-B01F-87E73B3494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FC6F30-3E98-274D-8286-4F4AFFB1B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94452BC-3D58-2C41-BE20-AD38E6B61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DE289-05EE-BA4C-97AD-3085AE403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15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D27A8A-62C9-194D-9758-6BB4C354E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A8CA954-3648-8C40-A05E-828B104C97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2428B7-C2D6-8741-8607-4B2C01FD8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42AA3-65FB-2546-9969-B72FF92407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6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91036-CF1E-2341-9124-2CE59407A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C8414-1B5B-FC43-87B0-12D3DCADEE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522A6-C2E6-9547-8DC0-B115AEF88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0FF5B-98D7-C741-967E-51C813B88A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295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2D875E-0A14-6444-86EC-386486D1DA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F5A65E-C263-B646-B779-AF23AA14AB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1A4745-2E69-E049-B1BC-83CAC4BD0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7E92A-AD4B-2B43-99E5-5C845375BC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19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414D66-07A4-134A-BD48-298C9F64A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DD0984-3B85-FA4E-A507-AB485D2F0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2A7D3D-8894-634D-AB84-F42ECB3B7D7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6F62E9-A55D-AA4F-918D-CB9D6B47DD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45698E9-84FA-F34F-A8A2-1C1E07B00F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04B28D-5F89-D241-81E5-70EE68BADA5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d files SAFETY TEMPLATE LANDSCAPE A4">
            <a:extLst>
              <a:ext uri="{FF2B5EF4-FFF2-40B4-BE49-F238E27FC236}">
                <a16:creationId xmlns:a16="http://schemas.microsoft.com/office/drawing/2014/main" id="{B992027F-805C-C14A-BFD4-E9C6C7448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9144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>
            <a:extLst>
              <a:ext uri="{FF2B5EF4-FFF2-40B4-BE49-F238E27FC236}">
                <a16:creationId xmlns:a16="http://schemas.microsoft.com/office/drawing/2014/main" id="{210C2D6D-0595-A74E-946F-C3F5B092ED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8208962" cy="5762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latin typeface="Comic Sans MS" panose="030F0902030302020204" pitchFamily="66" charset="0"/>
              </a:rPr>
              <a:t>All Wales School Liaison Core Programme</a:t>
            </a:r>
          </a:p>
          <a:p>
            <a:pPr marL="0" indent="0" eaLnBrk="1" hangingPunct="1">
              <a:buFontTx/>
              <a:buNone/>
            </a:pPr>
            <a:endParaRPr lang="en-GB" altLang="en-US" sz="4000"/>
          </a:p>
          <a:p>
            <a:pPr marL="0" indent="0" eaLnBrk="1" hangingPunct="1">
              <a:buFontTx/>
              <a:buNone/>
            </a:pPr>
            <a:endParaRPr lang="en-US" altLang="en-US" sz="9600"/>
          </a:p>
        </p:txBody>
      </p:sp>
      <p:pic>
        <p:nvPicPr>
          <p:cNvPr id="2052" name="Picture 2" descr="Royalty-free Vector Art: Traffic Lights">
            <a:extLst>
              <a:ext uri="{FF2B5EF4-FFF2-40B4-BE49-F238E27FC236}">
                <a16:creationId xmlns:a16="http://schemas.microsoft.com/office/drawing/2014/main" id="{D1F80C6F-2C2C-7D4A-A776-2864F4F42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89138"/>
            <a:ext cx="3241675" cy="2914650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Box 5">
            <a:extLst>
              <a:ext uri="{FF2B5EF4-FFF2-40B4-BE49-F238E27FC236}">
                <a16:creationId xmlns:a16="http://schemas.microsoft.com/office/drawing/2014/main" id="{B40502E3-C483-FC40-8242-C662E8CCE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021388"/>
            <a:ext cx="1871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>
                <a:latin typeface="Comic Sans MS" panose="030F0902030302020204" pitchFamily="66" charset="0"/>
              </a:rPr>
              <a:t>Resource 10c</a:t>
            </a:r>
          </a:p>
        </p:txBody>
      </p:sp>
      <p:sp>
        <p:nvSpPr>
          <p:cNvPr id="2054" name="TextBox 7">
            <a:extLst>
              <a:ext uri="{FF2B5EF4-FFF2-40B4-BE49-F238E27FC236}">
                <a16:creationId xmlns:a16="http://schemas.microsoft.com/office/drawing/2014/main" id="{C70318B4-DDBE-2740-A625-175194C1A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1557338"/>
            <a:ext cx="33115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5400" b="1">
                <a:latin typeface="Comic Sans MS" panose="030F0902030302020204" pitchFamily="66" charset="0"/>
              </a:rPr>
              <a:t>Know when it is time to stop!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Word files SAFETY TEMPLATE LANDSCAPE A4">
            <a:extLst>
              <a:ext uri="{FF2B5EF4-FFF2-40B4-BE49-F238E27FC236}">
                <a16:creationId xmlns:a16="http://schemas.microsoft.com/office/drawing/2014/main" id="{97ED2EC2-6DD8-AF41-8C76-2DD3D0F1F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D515B855-A260-E047-ABE1-D05F6D63A1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196975"/>
            <a:ext cx="3887787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Your friends told you your new partner is well known to be ‘up for it’.</a:t>
            </a:r>
          </a:p>
        </p:txBody>
      </p:sp>
      <p:pic>
        <p:nvPicPr>
          <p:cNvPr id="1126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45D8660C-2C34-1843-85C3-4094E9245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Word files SAFETY TEMPLATE LANDSCAPE A4">
            <a:extLst>
              <a:ext uri="{FF2B5EF4-FFF2-40B4-BE49-F238E27FC236}">
                <a16:creationId xmlns:a16="http://schemas.microsoft.com/office/drawing/2014/main" id="{BF29B7D5-FA34-244F-92DD-206640860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>
            <a:extLst>
              <a:ext uri="{FF2B5EF4-FFF2-40B4-BE49-F238E27FC236}">
                <a16:creationId xmlns:a16="http://schemas.microsoft.com/office/drawing/2014/main" id="{5FDCFC3C-820D-F749-AD3C-BD919E3F3A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00563" y="1196975"/>
            <a:ext cx="3455987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have not talked about what you want to do sexually with your partner.</a:t>
            </a:r>
          </a:p>
        </p:txBody>
      </p:sp>
      <p:pic>
        <p:nvPicPr>
          <p:cNvPr id="12292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B86C8138-C050-D847-9414-7C1DF2717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84313"/>
            <a:ext cx="2663825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Word files SAFETY TEMPLATE LANDSCAPE A4">
            <a:extLst>
              <a:ext uri="{FF2B5EF4-FFF2-40B4-BE49-F238E27FC236}">
                <a16:creationId xmlns:a16="http://schemas.microsoft.com/office/drawing/2014/main" id="{2184A960-CDAD-3E41-910C-166F0DF70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46023E30-79DE-D64F-A5E3-CE93DC5C2E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268413"/>
            <a:ext cx="3527425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assume that you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will do the same thing as before. </a:t>
            </a:r>
          </a:p>
        </p:txBody>
      </p:sp>
      <p:pic>
        <p:nvPicPr>
          <p:cNvPr id="13316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F2BEA49C-0739-CC4E-90CA-6EA74AB0B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Word files SAFETY TEMPLATE LANDSCAPE A4">
            <a:extLst>
              <a:ext uri="{FF2B5EF4-FFF2-40B4-BE49-F238E27FC236}">
                <a16:creationId xmlns:a16="http://schemas.microsoft.com/office/drawing/2014/main" id="{515560E6-1DA2-FC47-83F6-59E5B92C1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>
            <a:extLst>
              <a:ext uri="{FF2B5EF4-FFF2-40B4-BE49-F238E27FC236}">
                <a16:creationId xmlns:a16="http://schemas.microsoft.com/office/drawing/2014/main" id="{D9482C4E-BBFF-6140-9A08-FD91DC9DF0E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052513"/>
            <a:ext cx="3455988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have been with your partner a long time and you have a trusting relationship</a:t>
            </a:r>
            <a:r>
              <a:rPr lang="en-US" altLang="en-US" sz="4000"/>
              <a:t>. </a:t>
            </a:r>
          </a:p>
        </p:txBody>
      </p:sp>
      <p:pic>
        <p:nvPicPr>
          <p:cNvPr id="14340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79C2019D-0567-1141-9892-5DAEB1348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484313"/>
            <a:ext cx="2663825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ord files SAFETY TEMPLATE LANDSCAPE A4">
            <a:extLst>
              <a:ext uri="{FF2B5EF4-FFF2-40B4-BE49-F238E27FC236}">
                <a16:creationId xmlns:a16="http://schemas.microsoft.com/office/drawing/2014/main" id="{69AC01C8-A214-574F-852D-15B907FE4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4">
            <a:extLst>
              <a:ext uri="{FF2B5EF4-FFF2-40B4-BE49-F238E27FC236}">
                <a16:creationId xmlns:a16="http://schemas.microsoft.com/office/drawing/2014/main" id="{9E5381B0-FBCB-504F-BF57-E5FB4BE7EB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79838" y="1196975"/>
            <a:ext cx="4319587" cy="46085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You’re at a party and your partner has agreed to 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z="4000">
                <a:latin typeface="Comic Sans MS" panose="030F0902030302020204" pitchFamily="66" charset="0"/>
              </a:rPr>
              <a:t>go upstairs to a bedroom with you.</a:t>
            </a:r>
            <a:endParaRPr lang="en-US" altLang="en-US" sz="4000">
              <a:latin typeface="Comic Sans MS" panose="030F0902030302020204" pitchFamily="66" charset="0"/>
            </a:endParaRPr>
          </a:p>
        </p:txBody>
      </p:sp>
      <p:pic>
        <p:nvPicPr>
          <p:cNvPr id="1536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A2262438-69DA-2A4A-90EE-C3B597FFD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84313"/>
            <a:ext cx="2303462" cy="3024187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ord files SAFETY TEMPLATE LANDSCAPE A4">
            <a:extLst>
              <a:ext uri="{FF2B5EF4-FFF2-40B4-BE49-F238E27FC236}">
                <a16:creationId xmlns:a16="http://schemas.microsoft.com/office/drawing/2014/main" id="{E0B05ECD-98BF-2745-8CCB-42D1CF14A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72BEDEC6-6358-DC41-916D-865AA5A143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51275" y="836613"/>
            <a:ext cx="4176713" cy="3887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and your partner have talked about it and you both feel ready </a:t>
            </a:r>
            <a:endParaRPr lang="en-GB" altLang="en-US" sz="4000">
              <a:latin typeface="Comic Sans MS" panose="030F0902030302020204" pitchFamily="66" charset="0"/>
            </a:endParaRPr>
          </a:p>
          <a:p>
            <a:pPr marL="0" indent="0" algn="ctr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to begin a sexual relationship. </a:t>
            </a:r>
          </a:p>
        </p:txBody>
      </p:sp>
      <p:pic>
        <p:nvPicPr>
          <p:cNvPr id="1638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25937AE1-2970-C14D-AB55-90D1E09C0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12875"/>
            <a:ext cx="2665412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Word files SAFETY TEMPLATE LANDSCAPE A4">
            <a:extLst>
              <a:ext uri="{FF2B5EF4-FFF2-40B4-BE49-F238E27FC236}">
                <a16:creationId xmlns:a16="http://schemas.microsoft.com/office/drawing/2014/main" id="{CE49727E-F387-1246-B5A3-C4F9D31A54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FF2648C3-AA13-1D48-B229-C1AA8CD429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427538" y="765175"/>
            <a:ext cx="3384550" cy="43926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know your partner respects you and is happy to stop whenever you ask.</a:t>
            </a:r>
            <a:r>
              <a:rPr lang="en-US" altLang="en-US" sz="2800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17412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A02EAB86-30AF-0643-A247-A28C88B99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268413"/>
            <a:ext cx="2665412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ord files SAFETY TEMPLATE LANDSCAPE A4">
            <a:extLst>
              <a:ext uri="{FF2B5EF4-FFF2-40B4-BE49-F238E27FC236}">
                <a16:creationId xmlns:a16="http://schemas.microsoft.com/office/drawing/2014/main" id="{6FE4FF85-8B54-2C4E-B303-DF972773C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>
            <a:extLst>
              <a:ext uri="{FF2B5EF4-FFF2-40B4-BE49-F238E27FC236}">
                <a16:creationId xmlns:a16="http://schemas.microsoft.com/office/drawing/2014/main" id="{818497C6-09F4-FC4A-8378-DF54EE0DDE8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43438" y="981075"/>
            <a:ext cx="3024187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are married and you want sex with your partner.</a:t>
            </a:r>
          </a:p>
        </p:txBody>
      </p:sp>
      <p:pic>
        <p:nvPicPr>
          <p:cNvPr id="18436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AAD96276-6C99-A248-83A0-FBCF719FCA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Word files SAFETY TEMPLATE LANDSCAPE A4">
            <a:extLst>
              <a:ext uri="{FF2B5EF4-FFF2-40B4-BE49-F238E27FC236}">
                <a16:creationId xmlns:a16="http://schemas.microsoft.com/office/drawing/2014/main" id="{A455582A-66A6-2949-9AAA-08096F6A7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8831DE8C-C246-9A4E-8362-F918A13C84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908050"/>
            <a:ext cx="3168650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and your partner have agreed about how far you want to go. </a:t>
            </a:r>
          </a:p>
        </p:txBody>
      </p:sp>
      <p:pic>
        <p:nvPicPr>
          <p:cNvPr id="19460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60C924D5-0900-3146-8FC7-1FEC9CB9D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Word files SAFETY TEMPLATE LANDSCAPE A4">
            <a:extLst>
              <a:ext uri="{FF2B5EF4-FFF2-40B4-BE49-F238E27FC236}">
                <a16:creationId xmlns:a16="http://schemas.microsoft.com/office/drawing/2014/main" id="{D8ED6923-6586-F249-9100-025304859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C4449745-6F4F-6E43-96C8-1E848EA3A64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11638" y="1268413"/>
            <a:ext cx="3673475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Your partner says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that you’re hurting them</a:t>
            </a:r>
            <a:r>
              <a:rPr lang="en-US" altLang="en-US" sz="4000"/>
              <a:t>.</a:t>
            </a:r>
          </a:p>
        </p:txBody>
      </p:sp>
      <p:pic>
        <p:nvPicPr>
          <p:cNvPr id="2048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21FC6ED7-A3EA-1247-9525-33B1158E5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d files SAFETY TEMPLATE LANDSCAPE A4">
            <a:extLst>
              <a:ext uri="{FF2B5EF4-FFF2-40B4-BE49-F238E27FC236}">
                <a16:creationId xmlns:a16="http://schemas.microsoft.com/office/drawing/2014/main" id="{683CD5AD-BDB5-8545-86E5-562676383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>
            <a:extLst>
              <a:ext uri="{FF2B5EF4-FFF2-40B4-BE49-F238E27FC236}">
                <a16:creationId xmlns:a16="http://schemas.microsoft.com/office/drawing/2014/main" id="{B34E8D9D-4409-BE4E-B82B-4D3A6B428E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981075"/>
            <a:ext cx="3600450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want sex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but your partner is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too drunk to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talk and give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consent.</a:t>
            </a:r>
          </a:p>
          <a:p>
            <a:pPr marL="0" indent="0" eaLnBrk="1" hangingPunct="1">
              <a:buFontTx/>
              <a:buNone/>
            </a:pPr>
            <a:endParaRPr lang="en-GB" altLang="en-US" sz="4000"/>
          </a:p>
          <a:p>
            <a:pPr marL="0" indent="0" eaLnBrk="1" hangingPunct="1">
              <a:buFontTx/>
              <a:buNone/>
            </a:pPr>
            <a:endParaRPr lang="en-US" altLang="en-US" sz="9600"/>
          </a:p>
        </p:txBody>
      </p:sp>
      <p:pic>
        <p:nvPicPr>
          <p:cNvPr id="3076" name="Picture 6" descr="Royalty-free Illustration: Low angle view of Indian Rupee on traffic…">
            <a:extLst>
              <a:ext uri="{FF2B5EF4-FFF2-40B4-BE49-F238E27FC236}">
                <a16:creationId xmlns:a16="http://schemas.microsoft.com/office/drawing/2014/main" id="{1FBD71E1-7633-5649-A2AE-B52F00F1B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268413"/>
            <a:ext cx="2663825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Word files SAFETY TEMPLATE LANDSCAPE A4">
            <a:extLst>
              <a:ext uri="{FF2B5EF4-FFF2-40B4-BE49-F238E27FC236}">
                <a16:creationId xmlns:a16="http://schemas.microsoft.com/office/drawing/2014/main" id="{2B900937-F9C3-D049-A248-7E69FCAD0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047093B1-A62C-F049-80CC-E0EECFEEE32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981075"/>
            <a:ext cx="3240088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Your partner was very keen earlier but now they are asking you to stop</a:t>
            </a:r>
            <a:r>
              <a:rPr lang="en-US" altLang="en-US" sz="4000"/>
              <a:t>.</a:t>
            </a:r>
          </a:p>
        </p:txBody>
      </p:sp>
      <p:pic>
        <p:nvPicPr>
          <p:cNvPr id="2150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8468EC6F-6218-FD47-85CD-9B2AF0C68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84313"/>
            <a:ext cx="2665412" cy="3313112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ord files SAFETY TEMPLATE LANDSCAPE A4">
            <a:extLst>
              <a:ext uri="{FF2B5EF4-FFF2-40B4-BE49-F238E27FC236}">
                <a16:creationId xmlns:a16="http://schemas.microsoft.com/office/drawing/2014/main" id="{7760A3BE-9E81-A948-960F-B049D86CAF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>
            <a:extLst>
              <a:ext uri="{FF2B5EF4-FFF2-40B4-BE49-F238E27FC236}">
                <a16:creationId xmlns:a16="http://schemas.microsoft.com/office/drawing/2014/main" id="{E87DFA84-64E4-BF40-91D2-90E13AB376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765175"/>
            <a:ext cx="3600450" cy="49672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Your partner said no last time but tonight you hope they will say nothing and go with the flow</a:t>
            </a:r>
            <a:r>
              <a:rPr lang="en-US" altLang="en-US" sz="4000"/>
              <a:t>.</a:t>
            </a:r>
          </a:p>
        </p:txBody>
      </p:sp>
      <p:pic>
        <p:nvPicPr>
          <p:cNvPr id="4100" name="Picture 6" descr="Royalty-free Illustration: Low angle view of Indian Rupee on traffic…">
            <a:extLst>
              <a:ext uri="{FF2B5EF4-FFF2-40B4-BE49-F238E27FC236}">
                <a16:creationId xmlns:a16="http://schemas.microsoft.com/office/drawing/2014/main" id="{49657792-AD2E-BA47-9911-5AC04A8B9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ord files SAFETY TEMPLATE LANDSCAPE A4">
            <a:extLst>
              <a:ext uri="{FF2B5EF4-FFF2-40B4-BE49-F238E27FC236}">
                <a16:creationId xmlns:a16="http://schemas.microsoft.com/office/drawing/2014/main" id="{27F03E15-DEF2-9C4A-B358-E4DBBEFC1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4">
            <a:extLst>
              <a:ext uri="{FF2B5EF4-FFF2-40B4-BE49-F238E27FC236}">
                <a16:creationId xmlns:a16="http://schemas.microsoft.com/office/drawing/2014/main" id="{31FC842F-84BE-E543-9040-712A075747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3313112" cy="42481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As you are kissing, your partner pulls away from you.</a:t>
            </a:r>
          </a:p>
        </p:txBody>
      </p:sp>
      <p:pic>
        <p:nvPicPr>
          <p:cNvPr id="512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C19C619E-7E06-BE4C-BEEF-DF4A18821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Word files SAFETY TEMPLATE LANDSCAPE A4">
            <a:extLst>
              <a:ext uri="{FF2B5EF4-FFF2-40B4-BE49-F238E27FC236}">
                <a16:creationId xmlns:a16="http://schemas.microsoft.com/office/drawing/2014/main" id="{9B3E3EE3-904A-C74B-9843-3F0A5C4C4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>
            <a:extLst>
              <a:ext uri="{FF2B5EF4-FFF2-40B4-BE49-F238E27FC236}">
                <a16:creationId xmlns:a16="http://schemas.microsoft.com/office/drawing/2014/main" id="{6C590704-2BEA-E448-BE4E-9E0D8EBEDD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1773238"/>
            <a:ext cx="2951162" cy="244792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Your partner has passed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out.</a:t>
            </a:r>
          </a:p>
        </p:txBody>
      </p:sp>
      <p:pic>
        <p:nvPicPr>
          <p:cNvPr id="6148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18555DE4-862D-7B41-94C8-87FF9763F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ord files SAFETY TEMPLATE LANDSCAPE A4">
            <a:extLst>
              <a:ext uri="{FF2B5EF4-FFF2-40B4-BE49-F238E27FC236}">
                <a16:creationId xmlns:a16="http://schemas.microsoft.com/office/drawing/2014/main" id="{84E0D301-A117-9B41-A36D-DA292DAE0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>
            <a:extLst>
              <a:ext uri="{FF2B5EF4-FFF2-40B4-BE49-F238E27FC236}">
                <a16:creationId xmlns:a16="http://schemas.microsoft.com/office/drawing/2014/main" id="{B143EA4C-67DF-C944-BAF1-BE4B14E1A9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268413"/>
            <a:ext cx="3240088" cy="3887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intend to have sexual activity no matter what. 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  <p:pic>
        <p:nvPicPr>
          <p:cNvPr id="7172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FF37D01B-5045-3D46-BED8-2B03ED0DE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ord files SAFETY TEMPLATE LANDSCAPE A4">
            <a:extLst>
              <a:ext uri="{FF2B5EF4-FFF2-40B4-BE49-F238E27FC236}">
                <a16:creationId xmlns:a16="http://schemas.microsoft.com/office/drawing/2014/main" id="{78752EEA-D780-DA46-8305-7BAF3D76D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>
            <a:extLst>
              <a:ext uri="{FF2B5EF4-FFF2-40B4-BE49-F238E27FC236}">
                <a16:creationId xmlns:a16="http://schemas.microsoft.com/office/drawing/2014/main" id="{9BE09E6D-503E-7C40-8452-F354EEF27D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268413"/>
            <a:ext cx="3097212" cy="388778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feel like you are getting mixed signals</a:t>
            </a:r>
            <a:r>
              <a:rPr lang="en-US" altLang="en-US" sz="4000"/>
              <a:t>.</a:t>
            </a:r>
          </a:p>
        </p:txBody>
      </p:sp>
      <p:pic>
        <p:nvPicPr>
          <p:cNvPr id="8196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D2A5546E-FB13-4C4A-93BF-1F304023A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ord files SAFETY TEMPLATE LANDSCAPE A4">
            <a:extLst>
              <a:ext uri="{FF2B5EF4-FFF2-40B4-BE49-F238E27FC236}">
                <a16:creationId xmlns:a16="http://schemas.microsoft.com/office/drawing/2014/main" id="{9A3737B9-54D8-3F43-90BC-8B2D69411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6">
            <a:extLst>
              <a:ext uri="{FF2B5EF4-FFF2-40B4-BE49-F238E27FC236}">
                <a16:creationId xmlns:a16="http://schemas.microsoft.com/office/drawing/2014/main" id="{314E85B1-55CD-0B48-8428-DF0DEEE71F98}"/>
              </a:ext>
            </a:extLst>
          </p:cNvPr>
          <p:cNvSpPr>
            <a:spLocks noChangeArrowheads="1"/>
          </p:cNvSpPr>
          <p:nvPr>
            <p:ph type="body" sz="half" idx="1"/>
          </p:nvPr>
        </p:nvSpPr>
        <p:spPr>
          <a:xfrm>
            <a:off x="1042988" y="1196975"/>
            <a:ext cx="3241675" cy="3887788"/>
          </a:xfrm>
          <a:solidFill>
            <a:srgbClr val="FFFFFF"/>
          </a:solidFill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 are not sure what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the 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other person wants.</a:t>
            </a:r>
          </a:p>
        </p:txBody>
      </p:sp>
      <p:pic>
        <p:nvPicPr>
          <p:cNvPr id="9220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6C1850A2-0BDE-874E-9FF1-672AE8329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ord files SAFETY TEMPLATE LANDSCAPE A4">
            <a:extLst>
              <a:ext uri="{FF2B5EF4-FFF2-40B4-BE49-F238E27FC236}">
                <a16:creationId xmlns:a16="http://schemas.microsoft.com/office/drawing/2014/main" id="{B076153C-7222-734E-8D5C-41921F384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>
            <a:extLst>
              <a:ext uri="{FF2B5EF4-FFF2-40B4-BE49-F238E27FC236}">
                <a16:creationId xmlns:a16="http://schemas.microsoft.com/office/drawing/2014/main" id="{5DD135AA-271F-0B47-ABF7-FA02FF548E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765175"/>
            <a:ext cx="3671888" cy="388778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000">
                <a:latin typeface="Comic Sans MS" panose="030F0902030302020204" pitchFamily="66" charset="0"/>
              </a:rPr>
              <a:t>Your partner asked you to bring a condom but is now saying they don’t want to have sex.</a:t>
            </a:r>
          </a:p>
        </p:txBody>
      </p:sp>
      <p:pic>
        <p:nvPicPr>
          <p:cNvPr id="10244" name="Picture 7" descr="Royalty-free Illustration: Low angle view of Indian Rupee on traffic…">
            <a:extLst>
              <a:ext uri="{FF2B5EF4-FFF2-40B4-BE49-F238E27FC236}">
                <a16:creationId xmlns:a16="http://schemas.microsoft.com/office/drawing/2014/main" id="{B9EBA746-D351-2E4A-B6CD-2BC978AA8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2663825" cy="3311525"/>
          </a:xfrm>
          <a:prstGeom prst="rect">
            <a:avLst/>
          </a:prstGeom>
          <a:noFill/>
          <a:ln w="762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297</Words>
  <Application>Microsoft Macintosh PowerPoint</Application>
  <PresentationFormat>On-screen Show (4:3)</PresentationFormat>
  <Paragraphs>53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Schools Liason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Schools Liason</dc:creator>
  <cp:lastModifiedBy>Andy Holland</cp:lastModifiedBy>
  <cp:revision>56</cp:revision>
  <dcterms:created xsi:type="dcterms:W3CDTF">2012-04-30T13:27:46Z</dcterms:created>
  <dcterms:modified xsi:type="dcterms:W3CDTF">2022-03-03T08:46:52Z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480fde1a-8e25-4b09-84e7-50ed7c39b02e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