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8"/>
  </p:notesMasterIdLst>
  <p:sldIdLst>
    <p:sldId id="257" r:id="rId2"/>
    <p:sldId id="256" r:id="rId3"/>
    <p:sldId id="258" r:id="rId4"/>
    <p:sldId id="259"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94465-1754-5E4D-A3E5-B9972CE981F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D03B3316-0F00-EC47-B601-CBE88DBFC87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CA7CE5-CF0B-F240-8655-32040D52D352}" type="datetimeFigureOut">
              <a:rPr lang="en-GB"/>
              <a:pPr>
                <a:defRPr/>
              </a:pPr>
              <a:t>03/03/2022</a:t>
            </a:fld>
            <a:endParaRPr lang="en-GB"/>
          </a:p>
        </p:txBody>
      </p:sp>
      <p:sp>
        <p:nvSpPr>
          <p:cNvPr id="4" name="Slide Image Placeholder 3">
            <a:extLst>
              <a:ext uri="{FF2B5EF4-FFF2-40B4-BE49-F238E27FC236}">
                <a16:creationId xmlns:a16="http://schemas.microsoft.com/office/drawing/2014/main" id="{928F0304-9D33-4D46-BFE1-7B9E8E80A6F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F3184255-7DA7-6041-8F71-185954B6926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57AC5658-A768-9348-8705-3A1316A9297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C98347D4-F5B5-3248-A7B9-BB1EC53027C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69CEDE3-E96A-584F-AE5C-B16B95CE1D76}"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A455A7AF-94CF-334D-B963-77539022AA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776175A4-3BB2-7A4A-8663-9B4C98EE91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a:extLst>
              <a:ext uri="{FF2B5EF4-FFF2-40B4-BE49-F238E27FC236}">
                <a16:creationId xmlns:a16="http://schemas.microsoft.com/office/drawing/2014/main" id="{35ECA893-6453-E54B-A490-A4E6826C7A77}"/>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5684597-8908-4C4C-8673-B0FC02250826}" type="slidenum">
              <a:rPr lang="en-GB" altLang="en-US">
                <a:latin typeface="Calibri" panose="020F0502020204030204" pitchFamily="34" charset="0"/>
              </a:rPr>
              <a:pPr eaLnBrk="1" hangingPunct="1"/>
              <a:t>1</a:t>
            </a:fld>
            <a:endParaRPr lang="en-GB"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D20A51B5-231E-F347-89C2-F7D79C92AB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EF3231F7-DA1B-2E4F-B5B0-85859995EC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9220" name="Slide Number Placeholder 3">
            <a:extLst>
              <a:ext uri="{FF2B5EF4-FFF2-40B4-BE49-F238E27FC236}">
                <a16:creationId xmlns:a16="http://schemas.microsoft.com/office/drawing/2014/main" id="{2C00DAD2-9139-D542-AE82-A3497C9E8D4D}"/>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7D9585E-3AAE-284B-B504-343D9A331B85}" type="slidenum">
              <a:rPr lang="en-GB" altLang="en-US">
                <a:latin typeface="Calibri" panose="020F0502020204030204" pitchFamily="34" charset="0"/>
              </a:rPr>
              <a:pPr eaLnBrk="1" hangingPunct="1"/>
              <a:t>2</a:t>
            </a:fld>
            <a:endParaRPr lang="en-GB"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1015B601-015E-EF44-A560-037C395AB7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7F070710-0589-A24A-88B8-611436120E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a:extLst>
              <a:ext uri="{FF2B5EF4-FFF2-40B4-BE49-F238E27FC236}">
                <a16:creationId xmlns:a16="http://schemas.microsoft.com/office/drawing/2014/main" id="{30B26059-205D-354A-9B7F-A623EFCF3A5F}"/>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1D3E8EE-8131-6646-9D65-B6D2E98A4AF6}" type="slidenum">
              <a:rPr lang="en-GB" altLang="en-US">
                <a:latin typeface="Calibri" panose="020F0502020204030204" pitchFamily="34" charset="0"/>
              </a:rPr>
              <a:pPr eaLnBrk="1" hangingPunct="1"/>
              <a:t>3</a:t>
            </a:fld>
            <a:endParaRPr lang="en-GB"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F6D3E024-13ED-AE41-ADF9-C46A2317B5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14F7F80D-9BF8-C445-8563-E5B960A818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a:extLst>
              <a:ext uri="{FF2B5EF4-FFF2-40B4-BE49-F238E27FC236}">
                <a16:creationId xmlns:a16="http://schemas.microsoft.com/office/drawing/2014/main" id="{E42EFB2B-C6EA-B548-A942-19AD792930EF}"/>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B1424E2-8B7A-4C40-813B-FFDFCE8FA761}" type="slidenum">
              <a:rPr lang="en-GB" altLang="en-US">
                <a:latin typeface="Calibri" panose="020F0502020204030204" pitchFamily="34" charset="0"/>
              </a:rPr>
              <a:pPr eaLnBrk="1" hangingPunct="1"/>
              <a:t>4</a:t>
            </a:fld>
            <a:endParaRPr lang="en-GB"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EB87A082-5CA9-F24B-9FE4-1A36D6CB3E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9951077A-518F-354C-9C31-9ABD4BDAB2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a:extLst>
              <a:ext uri="{FF2B5EF4-FFF2-40B4-BE49-F238E27FC236}">
                <a16:creationId xmlns:a16="http://schemas.microsoft.com/office/drawing/2014/main" id="{027D07EC-2F26-0A4B-A5D1-866A656A8C0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90184AC-BAE2-EE41-91CE-EB43BAEC118D}" type="slidenum">
              <a:rPr lang="en-GB" altLang="en-US">
                <a:latin typeface="Calibri" panose="020F0502020204030204" pitchFamily="34" charset="0"/>
              </a:rPr>
              <a:pPr eaLnBrk="1" hangingPunct="1"/>
              <a:t>5</a:t>
            </a:fld>
            <a:endParaRPr lang="en-GB"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F074C8ED-605D-9C48-A1F3-157A68EA11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2575A43A-39F9-D744-A7D5-890A622908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a:extLst>
              <a:ext uri="{FF2B5EF4-FFF2-40B4-BE49-F238E27FC236}">
                <a16:creationId xmlns:a16="http://schemas.microsoft.com/office/drawing/2014/main" id="{D53109B8-2BA3-524C-B51B-5124400E977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5413793-CF46-614B-8914-99EE8D9A7016}" type="slidenum">
              <a:rPr lang="en-GB" altLang="en-US">
                <a:latin typeface="Calibri" panose="020F0502020204030204" pitchFamily="34" charset="0"/>
              </a:rPr>
              <a:pPr eaLnBrk="1" hangingPunct="1"/>
              <a:t>6</a:t>
            </a:fld>
            <a:endParaRPr lang="en-GB"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161BF33-DBA5-3D4E-A478-7ECB22113127}"/>
              </a:ext>
            </a:extLst>
          </p:cNvPr>
          <p:cNvSpPr>
            <a:spLocks noGrp="1"/>
          </p:cNvSpPr>
          <p:nvPr>
            <p:ph type="dt" sz="half" idx="10"/>
          </p:nvPr>
        </p:nvSpPr>
        <p:spPr/>
        <p:txBody>
          <a:bodyPr/>
          <a:lstStyle>
            <a:lvl1pPr>
              <a:defRPr/>
            </a:lvl1pPr>
          </a:lstStyle>
          <a:p>
            <a:pPr>
              <a:defRPr/>
            </a:pPr>
            <a:fld id="{5873621F-0DA5-FC40-A1A3-6F91BAF30BE7}" type="datetimeFigureOut">
              <a:rPr lang="en-GB"/>
              <a:pPr>
                <a:defRPr/>
              </a:pPr>
              <a:t>03/03/2022</a:t>
            </a:fld>
            <a:endParaRPr lang="en-GB"/>
          </a:p>
        </p:txBody>
      </p:sp>
      <p:sp>
        <p:nvSpPr>
          <p:cNvPr id="5" name="Footer Placeholder 4">
            <a:extLst>
              <a:ext uri="{FF2B5EF4-FFF2-40B4-BE49-F238E27FC236}">
                <a16:creationId xmlns:a16="http://schemas.microsoft.com/office/drawing/2014/main" id="{83D41C14-C183-C34A-A2D0-123F9251781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E075C1B-9542-6C42-8001-D2BE5C597B80}"/>
              </a:ext>
            </a:extLst>
          </p:cNvPr>
          <p:cNvSpPr>
            <a:spLocks noGrp="1"/>
          </p:cNvSpPr>
          <p:nvPr>
            <p:ph type="sldNum" sz="quarter" idx="12"/>
          </p:nvPr>
        </p:nvSpPr>
        <p:spPr/>
        <p:txBody>
          <a:bodyPr/>
          <a:lstStyle>
            <a:lvl1pPr>
              <a:defRPr/>
            </a:lvl1pPr>
          </a:lstStyle>
          <a:p>
            <a:fld id="{281B21B7-B64B-264F-B130-CB8D3DAFC3C2}" type="slidenum">
              <a:rPr lang="en-GB" altLang="en-US"/>
              <a:pPr/>
              <a:t>‹#›</a:t>
            </a:fld>
            <a:endParaRPr lang="en-GB" altLang="en-US"/>
          </a:p>
        </p:txBody>
      </p:sp>
    </p:spTree>
    <p:extLst>
      <p:ext uri="{BB962C8B-B14F-4D97-AF65-F5344CB8AC3E}">
        <p14:creationId xmlns:p14="http://schemas.microsoft.com/office/powerpoint/2010/main" val="2983969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B8F360-8704-8845-94EE-B19CCEAB6012}"/>
              </a:ext>
            </a:extLst>
          </p:cNvPr>
          <p:cNvSpPr>
            <a:spLocks noGrp="1"/>
          </p:cNvSpPr>
          <p:nvPr>
            <p:ph type="dt" sz="half" idx="10"/>
          </p:nvPr>
        </p:nvSpPr>
        <p:spPr/>
        <p:txBody>
          <a:bodyPr/>
          <a:lstStyle>
            <a:lvl1pPr>
              <a:defRPr/>
            </a:lvl1pPr>
          </a:lstStyle>
          <a:p>
            <a:pPr>
              <a:defRPr/>
            </a:pPr>
            <a:fld id="{FF7E12B2-158D-6542-AEA1-EA60D39A9839}" type="datetimeFigureOut">
              <a:rPr lang="en-GB"/>
              <a:pPr>
                <a:defRPr/>
              </a:pPr>
              <a:t>03/03/2022</a:t>
            </a:fld>
            <a:endParaRPr lang="en-GB"/>
          </a:p>
        </p:txBody>
      </p:sp>
      <p:sp>
        <p:nvSpPr>
          <p:cNvPr id="5" name="Footer Placeholder 4">
            <a:extLst>
              <a:ext uri="{FF2B5EF4-FFF2-40B4-BE49-F238E27FC236}">
                <a16:creationId xmlns:a16="http://schemas.microsoft.com/office/drawing/2014/main" id="{A8A25B6D-DED4-0E44-91CE-981B2DE1DA5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D82BF19-8F1F-F649-B8ED-5571014D8D9B}"/>
              </a:ext>
            </a:extLst>
          </p:cNvPr>
          <p:cNvSpPr>
            <a:spLocks noGrp="1"/>
          </p:cNvSpPr>
          <p:nvPr>
            <p:ph type="sldNum" sz="quarter" idx="12"/>
          </p:nvPr>
        </p:nvSpPr>
        <p:spPr/>
        <p:txBody>
          <a:bodyPr/>
          <a:lstStyle>
            <a:lvl1pPr>
              <a:defRPr/>
            </a:lvl1pPr>
          </a:lstStyle>
          <a:p>
            <a:fld id="{D04A3B22-E675-D740-B6FD-CAC2B6A81A15}" type="slidenum">
              <a:rPr lang="en-GB" altLang="en-US"/>
              <a:pPr/>
              <a:t>‹#›</a:t>
            </a:fld>
            <a:endParaRPr lang="en-GB" altLang="en-US"/>
          </a:p>
        </p:txBody>
      </p:sp>
    </p:spTree>
    <p:extLst>
      <p:ext uri="{BB962C8B-B14F-4D97-AF65-F5344CB8AC3E}">
        <p14:creationId xmlns:p14="http://schemas.microsoft.com/office/powerpoint/2010/main" val="2888065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BDBBEF-A2CF-5C40-8D3E-783553F08832}"/>
              </a:ext>
            </a:extLst>
          </p:cNvPr>
          <p:cNvSpPr>
            <a:spLocks noGrp="1"/>
          </p:cNvSpPr>
          <p:nvPr>
            <p:ph type="dt" sz="half" idx="10"/>
          </p:nvPr>
        </p:nvSpPr>
        <p:spPr/>
        <p:txBody>
          <a:bodyPr/>
          <a:lstStyle>
            <a:lvl1pPr>
              <a:defRPr/>
            </a:lvl1pPr>
          </a:lstStyle>
          <a:p>
            <a:pPr>
              <a:defRPr/>
            </a:pPr>
            <a:fld id="{CA5F2AA3-2473-1E4A-936E-94F56703338E}" type="datetimeFigureOut">
              <a:rPr lang="en-GB"/>
              <a:pPr>
                <a:defRPr/>
              </a:pPr>
              <a:t>03/03/2022</a:t>
            </a:fld>
            <a:endParaRPr lang="en-GB"/>
          </a:p>
        </p:txBody>
      </p:sp>
      <p:sp>
        <p:nvSpPr>
          <p:cNvPr id="5" name="Footer Placeholder 4">
            <a:extLst>
              <a:ext uri="{FF2B5EF4-FFF2-40B4-BE49-F238E27FC236}">
                <a16:creationId xmlns:a16="http://schemas.microsoft.com/office/drawing/2014/main" id="{A94D1EB4-89B2-9C45-B7E9-CDA7C71BD57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7ACE19D-B366-2742-838B-285F64B3D30D}"/>
              </a:ext>
            </a:extLst>
          </p:cNvPr>
          <p:cNvSpPr>
            <a:spLocks noGrp="1"/>
          </p:cNvSpPr>
          <p:nvPr>
            <p:ph type="sldNum" sz="quarter" idx="12"/>
          </p:nvPr>
        </p:nvSpPr>
        <p:spPr/>
        <p:txBody>
          <a:bodyPr/>
          <a:lstStyle>
            <a:lvl1pPr>
              <a:defRPr/>
            </a:lvl1pPr>
          </a:lstStyle>
          <a:p>
            <a:fld id="{A984966B-DEA2-E140-B379-D472CE2565DD}" type="slidenum">
              <a:rPr lang="en-GB" altLang="en-US"/>
              <a:pPr/>
              <a:t>‹#›</a:t>
            </a:fld>
            <a:endParaRPr lang="en-GB" altLang="en-US"/>
          </a:p>
        </p:txBody>
      </p:sp>
    </p:spTree>
    <p:extLst>
      <p:ext uri="{BB962C8B-B14F-4D97-AF65-F5344CB8AC3E}">
        <p14:creationId xmlns:p14="http://schemas.microsoft.com/office/powerpoint/2010/main" val="36804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189D27-7880-3643-99D5-6E7D026483E1}"/>
              </a:ext>
            </a:extLst>
          </p:cNvPr>
          <p:cNvSpPr>
            <a:spLocks noGrp="1"/>
          </p:cNvSpPr>
          <p:nvPr>
            <p:ph type="dt" sz="half" idx="10"/>
          </p:nvPr>
        </p:nvSpPr>
        <p:spPr/>
        <p:txBody>
          <a:bodyPr/>
          <a:lstStyle>
            <a:lvl1pPr>
              <a:defRPr/>
            </a:lvl1pPr>
          </a:lstStyle>
          <a:p>
            <a:pPr>
              <a:defRPr/>
            </a:pPr>
            <a:fld id="{717CA3B0-A91B-4A45-B084-F9B91FB84CA0}" type="datetimeFigureOut">
              <a:rPr lang="en-GB"/>
              <a:pPr>
                <a:defRPr/>
              </a:pPr>
              <a:t>03/03/2022</a:t>
            </a:fld>
            <a:endParaRPr lang="en-GB"/>
          </a:p>
        </p:txBody>
      </p:sp>
      <p:sp>
        <p:nvSpPr>
          <p:cNvPr id="5" name="Footer Placeholder 4">
            <a:extLst>
              <a:ext uri="{FF2B5EF4-FFF2-40B4-BE49-F238E27FC236}">
                <a16:creationId xmlns:a16="http://schemas.microsoft.com/office/drawing/2014/main" id="{F4B26F46-D9E8-0749-8594-B934C98FA7D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BBA60DE-27CC-3742-8B9A-8F4E7D88E67A}"/>
              </a:ext>
            </a:extLst>
          </p:cNvPr>
          <p:cNvSpPr>
            <a:spLocks noGrp="1"/>
          </p:cNvSpPr>
          <p:nvPr>
            <p:ph type="sldNum" sz="quarter" idx="12"/>
          </p:nvPr>
        </p:nvSpPr>
        <p:spPr/>
        <p:txBody>
          <a:bodyPr/>
          <a:lstStyle>
            <a:lvl1pPr>
              <a:defRPr/>
            </a:lvl1pPr>
          </a:lstStyle>
          <a:p>
            <a:fld id="{E1535F1C-6E1A-824F-A1A2-C75E87DC2954}" type="slidenum">
              <a:rPr lang="en-GB" altLang="en-US"/>
              <a:pPr/>
              <a:t>‹#›</a:t>
            </a:fld>
            <a:endParaRPr lang="en-GB" altLang="en-US"/>
          </a:p>
        </p:txBody>
      </p:sp>
    </p:spTree>
    <p:extLst>
      <p:ext uri="{BB962C8B-B14F-4D97-AF65-F5344CB8AC3E}">
        <p14:creationId xmlns:p14="http://schemas.microsoft.com/office/powerpoint/2010/main" val="1216667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F45DDB-1150-B34B-AFE7-66B4B003AFE6}"/>
              </a:ext>
            </a:extLst>
          </p:cNvPr>
          <p:cNvSpPr>
            <a:spLocks noGrp="1"/>
          </p:cNvSpPr>
          <p:nvPr>
            <p:ph type="dt" sz="half" idx="10"/>
          </p:nvPr>
        </p:nvSpPr>
        <p:spPr/>
        <p:txBody>
          <a:bodyPr/>
          <a:lstStyle>
            <a:lvl1pPr>
              <a:defRPr/>
            </a:lvl1pPr>
          </a:lstStyle>
          <a:p>
            <a:pPr>
              <a:defRPr/>
            </a:pPr>
            <a:fld id="{2603302F-10A9-1C4F-9E80-EAD9BF517B77}" type="datetimeFigureOut">
              <a:rPr lang="en-GB"/>
              <a:pPr>
                <a:defRPr/>
              </a:pPr>
              <a:t>03/03/2022</a:t>
            </a:fld>
            <a:endParaRPr lang="en-GB"/>
          </a:p>
        </p:txBody>
      </p:sp>
      <p:sp>
        <p:nvSpPr>
          <p:cNvPr id="5" name="Footer Placeholder 4">
            <a:extLst>
              <a:ext uri="{FF2B5EF4-FFF2-40B4-BE49-F238E27FC236}">
                <a16:creationId xmlns:a16="http://schemas.microsoft.com/office/drawing/2014/main" id="{D192CD5E-F7CE-5B4B-8710-0C757CA2041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42812904-2E7A-6A4E-9D97-E7338F5A0DF2}"/>
              </a:ext>
            </a:extLst>
          </p:cNvPr>
          <p:cNvSpPr>
            <a:spLocks noGrp="1"/>
          </p:cNvSpPr>
          <p:nvPr>
            <p:ph type="sldNum" sz="quarter" idx="12"/>
          </p:nvPr>
        </p:nvSpPr>
        <p:spPr/>
        <p:txBody>
          <a:bodyPr/>
          <a:lstStyle>
            <a:lvl1pPr>
              <a:defRPr/>
            </a:lvl1pPr>
          </a:lstStyle>
          <a:p>
            <a:fld id="{0060F3CF-714F-F143-8A6C-16E7F6A07DAB}" type="slidenum">
              <a:rPr lang="en-GB" altLang="en-US"/>
              <a:pPr/>
              <a:t>‹#›</a:t>
            </a:fld>
            <a:endParaRPr lang="en-GB" altLang="en-US"/>
          </a:p>
        </p:txBody>
      </p:sp>
    </p:spTree>
    <p:extLst>
      <p:ext uri="{BB962C8B-B14F-4D97-AF65-F5344CB8AC3E}">
        <p14:creationId xmlns:p14="http://schemas.microsoft.com/office/powerpoint/2010/main" val="1300900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5CC71745-6BF9-B54F-9392-BB358BD3A23B}"/>
              </a:ext>
            </a:extLst>
          </p:cNvPr>
          <p:cNvSpPr>
            <a:spLocks noGrp="1"/>
          </p:cNvSpPr>
          <p:nvPr>
            <p:ph type="dt" sz="half" idx="10"/>
          </p:nvPr>
        </p:nvSpPr>
        <p:spPr/>
        <p:txBody>
          <a:bodyPr/>
          <a:lstStyle>
            <a:lvl1pPr>
              <a:defRPr/>
            </a:lvl1pPr>
          </a:lstStyle>
          <a:p>
            <a:pPr>
              <a:defRPr/>
            </a:pPr>
            <a:fld id="{E2B05ED4-5B9B-524A-8EEE-6AD5A28B154F}" type="datetimeFigureOut">
              <a:rPr lang="en-GB"/>
              <a:pPr>
                <a:defRPr/>
              </a:pPr>
              <a:t>03/03/2022</a:t>
            </a:fld>
            <a:endParaRPr lang="en-GB"/>
          </a:p>
        </p:txBody>
      </p:sp>
      <p:sp>
        <p:nvSpPr>
          <p:cNvPr id="6" name="Footer Placeholder 4">
            <a:extLst>
              <a:ext uri="{FF2B5EF4-FFF2-40B4-BE49-F238E27FC236}">
                <a16:creationId xmlns:a16="http://schemas.microsoft.com/office/drawing/2014/main" id="{9E770D3A-6858-4444-AC4F-A2D7C1255FFD}"/>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9D46A4A-A599-204F-9B64-BC9B82DA5624}"/>
              </a:ext>
            </a:extLst>
          </p:cNvPr>
          <p:cNvSpPr>
            <a:spLocks noGrp="1"/>
          </p:cNvSpPr>
          <p:nvPr>
            <p:ph type="sldNum" sz="quarter" idx="12"/>
          </p:nvPr>
        </p:nvSpPr>
        <p:spPr/>
        <p:txBody>
          <a:bodyPr/>
          <a:lstStyle>
            <a:lvl1pPr>
              <a:defRPr/>
            </a:lvl1pPr>
          </a:lstStyle>
          <a:p>
            <a:fld id="{7C8673A2-EF94-D948-895D-E7F4245055C0}" type="slidenum">
              <a:rPr lang="en-GB" altLang="en-US"/>
              <a:pPr/>
              <a:t>‹#›</a:t>
            </a:fld>
            <a:endParaRPr lang="en-GB" altLang="en-US"/>
          </a:p>
        </p:txBody>
      </p:sp>
    </p:spTree>
    <p:extLst>
      <p:ext uri="{BB962C8B-B14F-4D97-AF65-F5344CB8AC3E}">
        <p14:creationId xmlns:p14="http://schemas.microsoft.com/office/powerpoint/2010/main" val="971635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D0A2902A-88C2-CE48-B136-1B0B4E564313}"/>
              </a:ext>
            </a:extLst>
          </p:cNvPr>
          <p:cNvSpPr>
            <a:spLocks noGrp="1"/>
          </p:cNvSpPr>
          <p:nvPr>
            <p:ph type="dt" sz="half" idx="10"/>
          </p:nvPr>
        </p:nvSpPr>
        <p:spPr/>
        <p:txBody>
          <a:bodyPr/>
          <a:lstStyle>
            <a:lvl1pPr>
              <a:defRPr/>
            </a:lvl1pPr>
          </a:lstStyle>
          <a:p>
            <a:pPr>
              <a:defRPr/>
            </a:pPr>
            <a:fld id="{D4DEC1FA-D638-7E46-9716-A2E3221F3131}" type="datetimeFigureOut">
              <a:rPr lang="en-GB"/>
              <a:pPr>
                <a:defRPr/>
              </a:pPr>
              <a:t>03/03/2022</a:t>
            </a:fld>
            <a:endParaRPr lang="en-GB"/>
          </a:p>
        </p:txBody>
      </p:sp>
      <p:sp>
        <p:nvSpPr>
          <p:cNvPr id="8" name="Footer Placeholder 4">
            <a:extLst>
              <a:ext uri="{FF2B5EF4-FFF2-40B4-BE49-F238E27FC236}">
                <a16:creationId xmlns:a16="http://schemas.microsoft.com/office/drawing/2014/main" id="{69B2E7C2-217F-BC49-84FC-DE113138D9BD}"/>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B5F72B13-98B8-F34C-A520-85E960FCA639}"/>
              </a:ext>
            </a:extLst>
          </p:cNvPr>
          <p:cNvSpPr>
            <a:spLocks noGrp="1"/>
          </p:cNvSpPr>
          <p:nvPr>
            <p:ph type="sldNum" sz="quarter" idx="12"/>
          </p:nvPr>
        </p:nvSpPr>
        <p:spPr/>
        <p:txBody>
          <a:bodyPr/>
          <a:lstStyle>
            <a:lvl1pPr>
              <a:defRPr/>
            </a:lvl1pPr>
          </a:lstStyle>
          <a:p>
            <a:fld id="{B2EBC5D7-0F77-D740-8225-759C00C74362}" type="slidenum">
              <a:rPr lang="en-GB" altLang="en-US"/>
              <a:pPr/>
              <a:t>‹#›</a:t>
            </a:fld>
            <a:endParaRPr lang="en-GB" altLang="en-US"/>
          </a:p>
        </p:txBody>
      </p:sp>
    </p:spTree>
    <p:extLst>
      <p:ext uri="{BB962C8B-B14F-4D97-AF65-F5344CB8AC3E}">
        <p14:creationId xmlns:p14="http://schemas.microsoft.com/office/powerpoint/2010/main" val="1521501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549882D7-4497-F846-920E-E6ADC5789901}"/>
              </a:ext>
            </a:extLst>
          </p:cNvPr>
          <p:cNvSpPr>
            <a:spLocks noGrp="1"/>
          </p:cNvSpPr>
          <p:nvPr>
            <p:ph type="dt" sz="half" idx="10"/>
          </p:nvPr>
        </p:nvSpPr>
        <p:spPr/>
        <p:txBody>
          <a:bodyPr/>
          <a:lstStyle>
            <a:lvl1pPr>
              <a:defRPr/>
            </a:lvl1pPr>
          </a:lstStyle>
          <a:p>
            <a:pPr>
              <a:defRPr/>
            </a:pPr>
            <a:fld id="{C87CC959-0FF7-3A43-B03F-8A54FC2EB27F}" type="datetimeFigureOut">
              <a:rPr lang="en-GB"/>
              <a:pPr>
                <a:defRPr/>
              </a:pPr>
              <a:t>03/03/2022</a:t>
            </a:fld>
            <a:endParaRPr lang="en-GB"/>
          </a:p>
        </p:txBody>
      </p:sp>
      <p:sp>
        <p:nvSpPr>
          <p:cNvPr id="4" name="Footer Placeholder 4">
            <a:extLst>
              <a:ext uri="{FF2B5EF4-FFF2-40B4-BE49-F238E27FC236}">
                <a16:creationId xmlns:a16="http://schemas.microsoft.com/office/drawing/2014/main" id="{0B8664C7-551F-C94B-A53B-12CCEF17F5B4}"/>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A40FE639-E7BA-1540-A66A-5AC11E082F9F}"/>
              </a:ext>
            </a:extLst>
          </p:cNvPr>
          <p:cNvSpPr>
            <a:spLocks noGrp="1"/>
          </p:cNvSpPr>
          <p:nvPr>
            <p:ph type="sldNum" sz="quarter" idx="12"/>
          </p:nvPr>
        </p:nvSpPr>
        <p:spPr/>
        <p:txBody>
          <a:bodyPr/>
          <a:lstStyle>
            <a:lvl1pPr>
              <a:defRPr/>
            </a:lvl1pPr>
          </a:lstStyle>
          <a:p>
            <a:fld id="{DA8D744D-8578-3C46-9392-E24A7950AAEB}" type="slidenum">
              <a:rPr lang="en-GB" altLang="en-US"/>
              <a:pPr/>
              <a:t>‹#›</a:t>
            </a:fld>
            <a:endParaRPr lang="en-GB" altLang="en-US"/>
          </a:p>
        </p:txBody>
      </p:sp>
    </p:spTree>
    <p:extLst>
      <p:ext uri="{BB962C8B-B14F-4D97-AF65-F5344CB8AC3E}">
        <p14:creationId xmlns:p14="http://schemas.microsoft.com/office/powerpoint/2010/main" val="2639854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279BBF6-A2B9-DC4F-AF4F-AA38F0E0CC68}"/>
              </a:ext>
            </a:extLst>
          </p:cNvPr>
          <p:cNvSpPr>
            <a:spLocks noGrp="1"/>
          </p:cNvSpPr>
          <p:nvPr>
            <p:ph type="dt" sz="half" idx="10"/>
          </p:nvPr>
        </p:nvSpPr>
        <p:spPr/>
        <p:txBody>
          <a:bodyPr/>
          <a:lstStyle>
            <a:lvl1pPr>
              <a:defRPr/>
            </a:lvl1pPr>
          </a:lstStyle>
          <a:p>
            <a:pPr>
              <a:defRPr/>
            </a:pPr>
            <a:fld id="{F4987887-130F-8249-8EBD-F1E5FB867C9E}" type="datetimeFigureOut">
              <a:rPr lang="en-GB"/>
              <a:pPr>
                <a:defRPr/>
              </a:pPr>
              <a:t>03/03/2022</a:t>
            </a:fld>
            <a:endParaRPr lang="en-GB"/>
          </a:p>
        </p:txBody>
      </p:sp>
      <p:sp>
        <p:nvSpPr>
          <p:cNvPr id="3" name="Footer Placeholder 4">
            <a:extLst>
              <a:ext uri="{FF2B5EF4-FFF2-40B4-BE49-F238E27FC236}">
                <a16:creationId xmlns:a16="http://schemas.microsoft.com/office/drawing/2014/main" id="{1A58D186-9556-0E47-AAFF-B8810781F913}"/>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5213477C-74A7-DF4D-9694-4FFCEE9ACC60}"/>
              </a:ext>
            </a:extLst>
          </p:cNvPr>
          <p:cNvSpPr>
            <a:spLocks noGrp="1"/>
          </p:cNvSpPr>
          <p:nvPr>
            <p:ph type="sldNum" sz="quarter" idx="12"/>
          </p:nvPr>
        </p:nvSpPr>
        <p:spPr/>
        <p:txBody>
          <a:bodyPr/>
          <a:lstStyle>
            <a:lvl1pPr>
              <a:defRPr/>
            </a:lvl1pPr>
          </a:lstStyle>
          <a:p>
            <a:fld id="{056D5721-5CD2-E040-9D51-69DA6088C9C7}" type="slidenum">
              <a:rPr lang="en-GB" altLang="en-US"/>
              <a:pPr/>
              <a:t>‹#›</a:t>
            </a:fld>
            <a:endParaRPr lang="en-GB" altLang="en-US"/>
          </a:p>
        </p:txBody>
      </p:sp>
    </p:spTree>
    <p:extLst>
      <p:ext uri="{BB962C8B-B14F-4D97-AF65-F5344CB8AC3E}">
        <p14:creationId xmlns:p14="http://schemas.microsoft.com/office/powerpoint/2010/main" val="1970905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89D8CA8-91CC-0A46-8AAC-592BDDFC698C}"/>
              </a:ext>
            </a:extLst>
          </p:cNvPr>
          <p:cNvSpPr>
            <a:spLocks noGrp="1"/>
          </p:cNvSpPr>
          <p:nvPr>
            <p:ph type="dt" sz="half" idx="10"/>
          </p:nvPr>
        </p:nvSpPr>
        <p:spPr/>
        <p:txBody>
          <a:bodyPr/>
          <a:lstStyle>
            <a:lvl1pPr>
              <a:defRPr/>
            </a:lvl1pPr>
          </a:lstStyle>
          <a:p>
            <a:pPr>
              <a:defRPr/>
            </a:pPr>
            <a:fld id="{BE16564A-04F8-B346-8F47-48CB15AA7587}" type="datetimeFigureOut">
              <a:rPr lang="en-GB"/>
              <a:pPr>
                <a:defRPr/>
              </a:pPr>
              <a:t>03/03/2022</a:t>
            </a:fld>
            <a:endParaRPr lang="en-GB"/>
          </a:p>
        </p:txBody>
      </p:sp>
      <p:sp>
        <p:nvSpPr>
          <p:cNvPr id="6" name="Footer Placeholder 4">
            <a:extLst>
              <a:ext uri="{FF2B5EF4-FFF2-40B4-BE49-F238E27FC236}">
                <a16:creationId xmlns:a16="http://schemas.microsoft.com/office/drawing/2014/main" id="{5A57CF61-0235-B948-BBDC-4A3645403085}"/>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9FCE445E-024E-B949-80CC-245C9BF011AD}"/>
              </a:ext>
            </a:extLst>
          </p:cNvPr>
          <p:cNvSpPr>
            <a:spLocks noGrp="1"/>
          </p:cNvSpPr>
          <p:nvPr>
            <p:ph type="sldNum" sz="quarter" idx="12"/>
          </p:nvPr>
        </p:nvSpPr>
        <p:spPr/>
        <p:txBody>
          <a:bodyPr/>
          <a:lstStyle>
            <a:lvl1pPr>
              <a:defRPr/>
            </a:lvl1pPr>
          </a:lstStyle>
          <a:p>
            <a:fld id="{4C2A36BE-B470-C149-A969-91200B9D5B33}" type="slidenum">
              <a:rPr lang="en-GB" altLang="en-US"/>
              <a:pPr/>
              <a:t>‹#›</a:t>
            </a:fld>
            <a:endParaRPr lang="en-GB" altLang="en-US"/>
          </a:p>
        </p:txBody>
      </p:sp>
    </p:spTree>
    <p:extLst>
      <p:ext uri="{BB962C8B-B14F-4D97-AF65-F5344CB8AC3E}">
        <p14:creationId xmlns:p14="http://schemas.microsoft.com/office/powerpoint/2010/main" val="380391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083635B-73E4-8E41-B771-74E38785539C}"/>
              </a:ext>
            </a:extLst>
          </p:cNvPr>
          <p:cNvSpPr>
            <a:spLocks noGrp="1"/>
          </p:cNvSpPr>
          <p:nvPr>
            <p:ph type="dt" sz="half" idx="10"/>
          </p:nvPr>
        </p:nvSpPr>
        <p:spPr/>
        <p:txBody>
          <a:bodyPr/>
          <a:lstStyle>
            <a:lvl1pPr>
              <a:defRPr/>
            </a:lvl1pPr>
          </a:lstStyle>
          <a:p>
            <a:pPr>
              <a:defRPr/>
            </a:pPr>
            <a:fld id="{96745825-AEA7-DA4B-AAE4-77FA12B4D37F}" type="datetimeFigureOut">
              <a:rPr lang="en-GB"/>
              <a:pPr>
                <a:defRPr/>
              </a:pPr>
              <a:t>03/03/2022</a:t>
            </a:fld>
            <a:endParaRPr lang="en-GB"/>
          </a:p>
        </p:txBody>
      </p:sp>
      <p:sp>
        <p:nvSpPr>
          <p:cNvPr id="6" name="Footer Placeholder 4">
            <a:extLst>
              <a:ext uri="{FF2B5EF4-FFF2-40B4-BE49-F238E27FC236}">
                <a16:creationId xmlns:a16="http://schemas.microsoft.com/office/drawing/2014/main" id="{9D28CE4C-774D-1340-9502-9D36E42AD03C}"/>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89891770-B95A-8D4B-A8FC-FB7E399CDFB1}"/>
              </a:ext>
            </a:extLst>
          </p:cNvPr>
          <p:cNvSpPr>
            <a:spLocks noGrp="1"/>
          </p:cNvSpPr>
          <p:nvPr>
            <p:ph type="sldNum" sz="quarter" idx="12"/>
          </p:nvPr>
        </p:nvSpPr>
        <p:spPr/>
        <p:txBody>
          <a:bodyPr/>
          <a:lstStyle>
            <a:lvl1pPr>
              <a:defRPr/>
            </a:lvl1pPr>
          </a:lstStyle>
          <a:p>
            <a:fld id="{31225663-4C49-B64B-907D-82CAEC85F04F}" type="slidenum">
              <a:rPr lang="en-GB" altLang="en-US"/>
              <a:pPr/>
              <a:t>‹#›</a:t>
            </a:fld>
            <a:endParaRPr lang="en-GB" altLang="en-US"/>
          </a:p>
        </p:txBody>
      </p:sp>
    </p:spTree>
    <p:extLst>
      <p:ext uri="{BB962C8B-B14F-4D97-AF65-F5344CB8AC3E}">
        <p14:creationId xmlns:p14="http://schemas.microsoft.com/office/powerpoint/2010/main" val="179746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3BF072D-74CB-FF49-ADFB-0606B706140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8D794E51-83E9-5D44-85FC-E9AAE4A3F0C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FAC8FA36-29C3-CA49-B89C-384DA823620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FDB03DE-CF84-AC48-A800-DEC53E4B57D9}" type="datetimeFigureOut">
              <a:rPr lang="en-GB"/>
              <a:pPr>
                <a:defRPr/>
              </a:pPr>
              <a:t>03/03/2022</a:t>
            </a:fld>
            <a:endParaRPr lang="en-GB"/>
          </a:p>
        </p:txBody>
      </p:sp>
      <p:sp>
        <p:nvSpPr>
          <p:cNvPr id="5" name="Footer Placeholder 4">
            <a:extLst>
              <a:ext uri="{FF2B5EF4-FFF2-40B4-BE49-F238E27FC236}">
                <a16:creationId xmlns:a16="http://schemas.microsoft.com/office/drawing/2014/main" id="{BFFB47B8-41F9-9640-86D7-D4AA1415904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A1274E45-1130-9043-89C3-83C1B793372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30AE8219-4154-E141-B2A7-5C2FEDD047A9}"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1F5F8CD0-F206-0B4C-9EF6-C16BA6480FB2}"/>
              </a:ext>
            </a:extLst>
          </p:cNvPr>
          <p:cNvSpPr>
            <a:spLocks noGrp="1"/>
          </p:cNvSpPr>
          <p:nvPr>
            <p:ph type="ctrTitle"/>
          </p:nvPr>
        </p:nvSpPr>
        <p:spPr/>
        <p:txBody>
          <a:bodyPr/>
          <a:lstStyle/>
          <a:p>
            <a:pPr eaLnBrk="1" hangingPunct="1"/>
            <a:endParaRPr lang="en-GB" altLang="en-US"/>
          </a:p>
        </p:txBody>
      </p:sp>
      <p:sp>
        <p:nvSpPr>
          <p:cNvPr id="3" name="Subtitle 2">
            <a:extLst>
              <a:ext uri="{FF2B5EF4-FFF2-40B4-BE49-F238E27FC236}">
                <a16:creationId xmlns:a16="http://schemas.microsoft.com/office/drawing/2014/main" id="{21AA0429-EE56-5049-8263-FADE2E5164A0}"/>
              </a:ext>
            </a:extLst>
          </p:cNvPr>
          <p:cNvSpPr>
            <a:spLocks noGrp="1"/>
          </p:cNvSpPr>
          <p:nvPr>
            <p:ph type="subTitle" idx="1"/>
          </p:nvPr>
        </p:nvSpPr>
        <p:spPr/>
        <p:txBody>
          <a:bodyPr rtlCol="0">
            <a:normAutofit/>
          </a:bodyPr>
          <a:lstStyle/>
          <a:p>
            <a:pPr eaLnBrk="1" fontAlgn="auto" hangingPunct="1">
              <a:spcAft>
                <a:spcPts val="0"/>
              </a:spcAft>
              <a:defRPr/>
            </a:pPr>
            <a:endParaRPr lang="en-GB"/>
          </a:p>
        </p:txBody>
      </p:sp>
      <p:pic>
        <p:nvPicPr>
          <p:cNvPr id="2052" name="Picture 2" descr="Word files SAFETY TEMPLATE LANDSCAPE A4">
            <a:extLst>
              <a:ext uri="{FF2B5EF4-FFF2-40B4-BE49-F238E27FC236}">
                <a16:creationId xmlns:a16="http://schemas.microsoft.com/office/drawing/2014/main" id="{EC340649-C1F7-7D4C-8A2F-80BD13C4B1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4">
            <a:extLst>
              <a:ext uri="{FF2B5EF4-FFF2-40B4-BE49-F238E27FC236}">
                <a16:creationId xmlns:a16="http://schemas.microsoft.com/office/drawing/2014/main" id="{2487C82D-FEDA-104B-9789-991E7166B2CD}"/>
              </a:ext>
            </a:extLst>
          </p:cNvPr>
          <p:cNvSpPr>
            <a:spLocks noChangeArrowheads="1"/>
          </p:cNvSpPr>
          <p:nvPr/>
        </p:nvSpPr>
        <p:spPr bwMode="auto">
          <a:xfrm>
            <a:off x="611188" y="115888"/>
            <a:ext cx="36004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b="1">
                <a:latin typeface="Comic Sans MS" panose="030F0902030302020204" pitchFamily="66" charset="0"/>
              </a:rPr>
              <a:t>Resource 17a Picture Prompts  </a:t>
            </a:r>
            <a:endParaRPr lang="en-GB" altLang="en-US" sz="1200">
              <a:latin typeface="Comic Sans MS" panose="030F0902030302020204" pitchFamily="66" charset="0"/>
            </a:endParaRPr>
          </a:p>
        </p:txBody>
      </p:sp>
      <p:sp>
        <p:nvSpPr>
          <p:cNvPr id="2054" name="TextBox 6">
            <a:extLst>
              <a:ext uri="{FF2B5EF4-FFF2-40B4-BE49-F238E27FC236}">
                <a16:creationId xmlns:a16="http://schemas.microsoft.com/office/drawing/2014/main" id="{5E1D105D-2592-1D4A-B186-1D8EF9C6D3A2}"/>
              </a:ext>
            </a:extLst>
          </p:cNvPr>
          <p:cNvSpPr txBox="1">
            <a:spLocks noChangeArrowheads="1"/>
          </p:cNvSpPr>
          <p:nvPr/>
        </p:nvSpPr>
        <p:spPr bwMode="auto">
          <a:xfrm>
            <a:off x="4572000" y="1052513"/>
            <a:ext cx="3527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alibri" panose="020F0502020204030204" pitchFamily="34" charset="0"/>
              </a:rPr>
              <a:t>  </a:t>
            </a:r>
          </a:p>
        </p:txBody>
      </p:sp>
      <p:sp>
        <p:nvSpPr>
          <p:cNvPr id="2055" name="Rectangle 4">
            <a:extLst>
              <a:ext uri="{FF2B5EF4-FFF2-40B4-BE49-F238E27FC236}">
                <a16:creationId xmlns:a16="http://schemas.microsoft.com/office/drawing/2014/main" id="{8C1D1EDE-BF14-5441-9193-F968C72A842D}"/>
              </a:ext>
            </a:extLst>
          </p:cNvPr>
          <p:cNvSpPr>
            <a:spLocks noChangeArrowheads="1"/>
          </p:cNvSpPr>
          <p:nvPr/>
        </p:nvSpPr>
        <p:spPr bwMode="auto">
          <a:xfrm>
            <a:off x="3924300" y="2955925"/>
            <a:ext cx="4176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latin typeface="Calibri" panose="020F0502020204030204" pitchFamily="34" charset="0"/>
              </a:rPr>
              <a:t> </a:t>
            </a:r>
          </a:p>
        </p:txBody>
      </p:sp>
      <p:sp>
        <p:nvSpPr>
          <p:cNvPr id="2056" name="Rectangle 1">
            <a:extLst>
              <a:ext uri="{FF2B5EF4-FFF2-40B4-BE49-F238E27FC236}">
                <a16:creationId xmlns:a16="http://schemas.microsoft.com/office/drawing/2014/main" id="{536FAEA1-1010-8B48-9B40-0D48FAB22B14}"/>
              </a:ext>
            </a:extLst>
          </p:cNvPr>
          <p:cNvSpPr>
            <a:spLocks noChangeArrowheads="1"/>
          </p:cNvSpPr>
          <p:nvPr/>
        </p:nvSpPr>
        <p:spPr bwMode="auto">
          <a:xfrm>
            <a:off x="755650" y="573088"/>
            <a:ext cx="3671888"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a:latin typeface="Comic Sans MS" panose="030F0902030302020204" pitchFamily="66" charset="0"/>
                <a:ea typeface="Calibri" panose="020F0502020204030204" pitchFamily="34" charset="0"/>
                <a:cs typeface="Times New Roman" panose="02020603050405020304" pitchFamily="18" charset="0"/>
              </a:rPr>
              <a:t>Sam who is 15 and 17 year old Wyn had been together for a year and talked about having sex for the first time.  It was all arranged for an evening when Sam</a:t>
            </a:r>
            <a:r>
              <a:rPr lang="en-GB" altLang="en-US">
                <a:latin typeface="Calibri" panose="020F0502020204030204" pitchFamily="34" charset="0"/>
                <a:ea typeface="Calibri" panose="020F0502020204030204" pitchFamily="34" charset="0"/>
                <a:cs typeface="Times New Roman" panose="02020603050405020304" pitchFamily="18" charset="0"/>
              </a:rPr>
              <a:t>’</a:t>
            </a:r>
            <a:r>
              <a:rPr lang="en-GB" altLang="en-US">
                <a:latin typeface="Comic Sans MS" panose="030F0902030302020204" pitchFamily="66" charset="0"/>
                <a:ea typeface="Calibri" panose="020F0502020204030204" pitchFamily="34" charset="0"/>
                <a:cs typeface="Times New Roman" panose="02020603050405020304" pitchFamily="18" charset="0"/>
              </a:rPr>
              <a:t>s parents were out.  When the evening began, Sam had second thoughts about having sex and told Wyn, </a:t>
            </a:r>
            <a:r>
              <a:rPr lang="en-GB" altLang="en-US">
                <a:latin typeface="Calibri" panose="020F0502020204030204" pitchFamily="34" charset="0"/>
                <a:ea typeface="Calibri" panose="020F0502020204030204" pitchFamily="34" charset="0"/>
                <a:cs typeface="Times New Roman" panose="02020603050405020304" pitchFamily="18" charset="0"/>
              </a:rPr>
              <a:t>“</a:t>
            </a:r>
            <a:r>
              <a:rPr lang="en-GB" altLang="en-US">
                <a:latin typeface="Comic Sans MS" panose="030F0902030302020204" pitchFamily="66" charset="0"/>
                <a:ea typeface="Calibri" panose="020F0502020204030204" pitchFamily="34" charset="0"/>
                <a:cs typeface="Times New Roman" panose="02020603050405020304" pitchFamily="18" charset="0"/>
              </a:rPr>
              <a:t>I don</a:t>
            </a:r>
            <a:r>
              <a:rPr lang="en-GB" altLang="en-US">
                <a:latin typeface="Calibri" panose="020F0502020204030204" pitchFamily="34" charset="0"/>
                <a:ea typeface="Calibri" panose="020F0502020204030204" pitchFamily="34" charset="0"/>
                <a:cs typeface="Times New Roman" panose="02020603050405020304" pitchFamily="18" charset="0"/>
              </a:rPr>
              <a:t>’</a:t>
            </a:r>
            <a:r>
              <a:rPr lang="en-GB" altLang="en-US">
                <a:latin typeface="Comic Sans MS" panose="030F0902030302020204" pitchFamily="66" charset="0"/>
                <a:ea typeface="Calibri" panose="020F0502020204030204" pitchFamily="34" charset="0"/>
                <a:cs typeface="Times New Roman" panose="02020603050405020304" pitchFamily="18" charset="0"/>
              </a:rPr>
              <a:t>t think this is a good idea</a:t>
            </a:r>
            <a:r>
              <a:rPr lang="en-GB" altLang="en-US">
                <a:latin typeface="Calibri" panose="020F0502020204030204" pitchFamily="34" charset="0"/>
                <a:ea typeface="Calibri" panose="020F0502020204030204" pitchFamily="34" charset="0"/>
                <a:cs typeface="Times New Roman" panose="02020603050405020304" pitchFamily="18" charset="0"/>
              </a:rPr>
              <a:t>”</a:t>
            </a:r>
            <a:r>
              <a:rPr lang="en-GB" altLang="en-US">
                <a:latin typeface="Comic Sans MS" panose="030F0902030302020204" pitchFamily="66" charset="0"/>
                <a:ea typeface="Calibri" panose="020F0502020204030204" pitchFamily="34" charset="0"/>
                <a:cs typeface="Times New Roman" panose="02020603050405020304" pitchFamily="18" charset="0"/>
              </a:rPr>
              <a:t>.</a:t>
            </a:r>
            <a:endParaRPr lang="en-GB" altLang="en-US">
              <a:ea typeface="Calibri" panose="020F0502020204030204" pitchFamily="34" charset="0"/>
              <a:cs typeface="Times New Roman" panose="02020603050405020304" pitchFamily="18" charset="0"/>
            </a:endParaRPr>
          </a:p>
        </p:txBody>
      </p:sp>
      <p:graphicFrame>
        <p:nvGraphicFramePr>
          <p:cNvPr id="11" name="Table 10">
            <a:extLst>
              <a:ext uri="{FF2B5EF4-FFF2-40B4-BE49-F238E27FC236}">
                <a16:creationId xmlns:a16="http://schemas.microsoft.com/office/drawing/2014/main" id="{06376E73-67E9-B540-BBB1-0CCAC24E2A7F}"/>
              </a:ext>
            </a:extLst>
          </p:cNvPr>
          <p:cNvGraphicFramePr>
            <a:graphicFrameLocks noGrp="1"/>
          </p:cNvGraphicFramePr>
          <p:nvPr/>
        </p:nvGraphicFramePr>
        <p:xfrm>
          <a:off x="827088" y="3500438"/>
          <a:ext cx="7200900" cy="2087562"/>
        </p:xfrm>
        <a:graphic>
          <a:graphicData uri="http://schemas.openxmlformats.org/drawingml/2006/table">
            <a:tbl>
              <a:tblPr/>
              <a:tblGrid>
                <a:gridCol w="3600450">
                  <a:extLst>
                    <a:ext uri="{9D8B030D-6E8A-4147-A177-3AD203B41FA5}">
                      <a16:colId xmlns:a16="http://schemas.microsoft.com/office/drawing/2014/main" val="20000"/>
                    </a:ext>
                  </a:extLst>
                </a:gridCol>
                <a:gridCol w="3600450">
                  <a:extLst>
                    <a:ext uri="{9D8B030D-6E8A-4147-A177-3AD203B41FA5}">
                      <a16:colId xmlns:a16="http://schemas.microsoft.com/office/drawing/2014/main" val="20001"/>
                    </a:ext>
                  </a:extLst>
                </a:gridCol>
              </a:tblGrid>
              <a:tr h="417512">
                <a:tc>
                  <a:txBody>
                    <a:bodyPr/>
                    <a:lstStyle/>
                    <a:p>
                      <a:pPr marL="457200" indent="-365125" algn="ctr">
                        <a:lnSpc>
                          <a:spcPct val="115000"/>
                        </a:lnSpc>
                        <a:spcAft>
                          <a:spcPts val="0"/>
                        </a:spcAft>
                      </a:pPr>
                      <a:r>
                        <a:rPr lang="en-GB" sz="1800" b="0" dirty="0" err="1">
                          <a:latin typeface="Comic Sans MS"/>
                          <a:ea typeface="Calibri"/>
                          <a:cs typeface="Times New Roman"/>
                        </a:rPr>
                        <a:t>Wyn’s</a:t>
                      </a:r>
                      <a:r>
                        <a:rPr lang="en-GB" sz="1800" b="0" dirty="0">
                          <a:latin typeface="Comic Sans MS"/>
                          <a:ea typeface="Calibri"/>
                          <a:cs typeface="Times New Roman"/>
                        </a:rPr>
                        <a:t> Response</a:t>
                      </a:r>
                      <a:endParaRPr lang="en-GB" sz="1800" b="0" dirty="0">
                        <a:latin typeface="Calibri"/>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365125" algn="ctr">
                        <a:lnSpc>
                          <a:spcPct val="115000"/>
                        </a:lnSpc>
                        <a:spcAft>
                          <a:spcPts val="0"/>
                        </a:spcAft>
                      </a:pPr>
                      <a:r>
                        <a:rPr lang="en-GB" sz="1800" b="0" dirty="0">
                          <a:latin typeface="Comic Sans MS"/>
                          <a:ea typeface="Calibri"/>
                          <a:cs typeface="Times New Roman"/>
                        </a:rPr>
                        <a:t>Sam’s Response</a:t>
                      </a:r>
                      <a:endParaRPr lang="en-GB" sz="1800" b="0" dirty="0">
                        <a:latin typeface="Calibri"/>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35025">
                <a:tc>
                  <a:txBody>
                    <a:bodyPr/>
                    <a:lstStyle/>
                    <a:p>
                      <a:pPr marL="92075" indent="0" algn="ctr">
                        <a:lnSpc>
                          <a:spcPct val="115000"/>
                        </a:lnSpc>
                        <a:spcAft>
                          <a:spcPts val="0"/>
                        </a:spcAft>
                      </a:pPr>
                      <a:r>
                        <a:rPr lang="en-GB" sz="1800" b="0" dirty="0">
                          <a:latin typeface="Comic Sans MS"/>
                          <a:ea typeface="Calibri"/>
                          <a:cs typeface="Times New Roman"/>
                        </a:rPr>
                        <a:t>‘That’s fine, let’s wait until we’re both ready.’</a:t>
                      </a:r>
                      <a:endParaRPr lang="en-GB" sz="1800" b="0" dirty="0">
                        <a:latin typeface="Calibri"/>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n-GB" sz="1800" b="0" dirty="0">
                        <a:latin typeface="Calibri"/>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35025">
                <a:tc>
                  <a:txBody>
                    <a:bodyPr/>
                    <a:lstStyle/>
                    <a:p>
                      <a:pPr marL="92075" indent="0" algn="ctr">
                        <a:lnSpc>
                          <a:spcPct val="115000"/>
                        </a:lnSpc>
                        <a:spcAft>
                          <a:spcPts val="0"/>
                        </a:spcAft>
                      </a:pPr>
                      <a:r>
                        <a:rPr lang="en-GB" sz="1800" b="0" dirty="0">
                          <a:latin typeface="Comic Sans MS"/>
                          <a:ea typeface="Calibri"/>
                          <a:cs typeface="Times New Roman"/>
                        </a:rPr>
                        <a:t>‘Come on, you were up for it before!’</a:t>
                      </a:r>
                      <a:endParaRPr lang="en-GB" sz="1800" b="0" dirty="0">
                        <a:latin typeface="Calibri"/>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n-GB" sz="1800" b="0" dirty="0">
                        <a:latin typeface="Calibri"/>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2071" name="Picture 10" descr="C:\Users\Linda\Desktop\4 untitled.png">
            <a:extLst>
              <a:ext uri="{FF2B5EF4-FFF2-40B4-BE49-F238E27FC236}">
                <a16:creationId xmlns:a16="http://schemas.microsoft.com/office/drawing/2014/main" id="{9879F4EE-8EC0-AB45-913A-58633FB4E1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463" y="765175"/>
            <a:ext cx="3352800" cy="2376488"/>
          </a:xfrm>
          <a:prstGeom prst="rect">
            <a:avLst/>
          </a:prstGeom>
          <a:noFill/>
          <a:ln w="76200">
            <a:solidFill>
              <a:srgbClr val="4E11FB"/>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F2EB04B9-2A6A-DF45-980C-115FF1D28D5F}"/>
              </a:ext>
            </a:extLst>
          </p:cNvPr>
          <p:cNvSpPr>
            <a:spLocks noGrp="1"/>
          </p:cNvSpPr>
          <p:nvPr>
            <p:ph type="ctrTitle"/>
          </p:nvPr>
        </p:nvSpPr>
        <p:spPr/>
        <p:txBody>
          <a:bodyPr/>
          <a:lstStyle/>
          <a:p>
            <a:pPr eaLnBrk="1" hangingPunct="1"/>
            <a:endParaRPr lang="en-GB" altLang="en-US"/>
          </a:p>
        </p:txBody>
      </p:sp>
      <p:sp>
        <p:nvSpPr>
          <p:cNvPr id="3" name="Subtitle 2">
            <a:extLst>
              <a:ext uri="{FF2B5EF4-FFF2-40B4-BE49-F238E27FC236}">
                <a16:creationId xmlns:a16="http://schemas.microsoft.com/office/drawing/2014/main" id="{046E6146-73AC-C24C-9DDF-765C48815DAE}"/>
              </a:ext>
            </a:extLst>
          </p:cNvPr>
          <p:cNvSpPr>
            <a:spLocks noGrp="1"/>
          </p:cNvSpPr>
          <p:nvPr>
            <p:ph type="subTitle" idx="1"/>
          </p:nvPr>
        </p:nvSpPr>
        <p:spPr/>
        <p:txBody>
          <a:bodyPr rtlCol="0">
            <a:normAutofit/>
          </a:bodyPr>
          <a:lstStyle/>
          <a:p>
            <a:pPr eaLnBrk="1" fontAlgn="auto" hangingPunct="1">
              <a:spcAft>
                <a:spcPts val="0"/>
              </a:spcAft>
              <a:defRPr/>
            </a:pPr>
            <a:endParaRPr lang="en-GB"/>
          </a:p>
        </p:txBody>
      </p:sp>
      <p:pic>
        <p:nvPicPr>
          <p:cNvPr id="3076" name="Picture 2" descr="Word files SAFETY TEMPLATE LANDSCAPE A4">
            <a:extLst>
              <a:ext uri="{FF2B5EF4-FFF2-40B4-BE49-F238E27FC236}">
                <a16:creationId xmlns:a16="http://schemas.microsoft.com/office/drawing/2014/main" id="{2B6AD6E6-61F4-F048-AA9A-CC44904102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1">
            <a:extLst>
              <a:ext uri="{FF2B5EF4-FFF2-40B4-BE49-F238E27FC236}">
                <a16:creationId xmlns:a16="http://schemas.microsoft.com/office/drawing/2014/main" id="{BED5F2DD-5C7C-CA4B-9561-2E9DAE90D3E2}"/>
              </a:ext>
            </a:extLst>
          </p:cNvPr>
          <p:cNvSpPr>
            <a:spLocks noChangeArrowheads="1"/>
          </p:cNvSpPr>
          <p:nvPr/>
        </p:nvSpPr>
        <p:spPr bwMode="auto">
          <a:xfrm>
            <a:off x="827088" y="620713"/>
            <a:ext cx="3673475"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1600">
                <a:latin typeface="Comic Sans MS" panose="030F0902030302020204" pitchFamily="66" charset="0"/>
                <a:ea typeface="Calibri" panose="020F0502020204030204" pitchFamily="34" charset="0"/>
                <a:cs typeface="Times New Roman" panose="02020603050405020304" pitchFamily="18" charset="0"/>
              </a:rPr>
              <a:t>Matthew and Kate are 16 and have been seeing each other for 6 months or so.  They are sexually active.  Matthew took sexually explicit pictures of Kate saying he wanted to be reminded of how gorgeous she was all the time.  Kate agreed if it was ‘just for him’.  Later, Matthew boasts to his mates about the pictures and sends them on to everyone in his ‘Contacts’ list.</a:t>
            </a:r>
          </a:p>
        </p:txBody>
      </p:sp>
      <p:graphicFrame>
        <p:nvGraphicFramePr>
          <p:cNvPr id="8" name="Table 7">
            <a:extLst>
              <a:ext uri="{FF2B5EF4-FFF2-40B4-BE49-F238E27FC236}">
                <a16:creationId xmlns:a16="http://schemas.microsoft.com/office/drawing/2014/main" id="{0572D9D2-E4EB-8E45-BC68-D64081ED5039}"/>
              </a:ext>
            </a:extLst>
          </p:cNvPr>
          <p:cNvGraphicFramePr>
            <a:graphicFrameLocks noGrp="1"/>
          </p:cNvGraphicFramePr>
          <p:nvPr/>
        </p:nvGraphicFramePr>
        <p:xfrm>
          <a:off x="900113" y="3644900"/>
          <a:ext cx="7056437" cy="1944688"/>
        </p:xfrm>
        <a:graphic>
          <a:graphicData uri="http://schemas.openxmlformats.org/drawingml/2006/table">
            <a:tbl>
              <a:tblPr/>
              <a:tblGrid>
                <a:gridCol w="3528219">
                  <a:extLst>
                    <a:ext uri="{9D8B030D-6E8A-4147-A177-3AD203B41FA5}">
                      <a16:colId xmlns:a16="http://schemas.microsoft.com/office/drawing/2014/main" val="20000"/>
                    </a:ext>
                  </a:extLst>
                </a:gridCol>
                <a:gridCol w="3528219">
                  <a:extLst>
                    <a:ext uri="{9D8B030D-6E8A-4147-A177-3AD203B41FA5}">
                      <a16:colId xmlns:a16="http://schemas.microsoft.com/office/drawing/2014/main" val="20001"/>
                    </a:ext>
                  </a:extLst>
                </a:gridCol>
              </a:tblGrid>
              <a:tr h="648229">
                <a:tc>
                  <a:txBody>
                    <a:bodyPr/>
                    <a:lstStyle/>
                    <a:p>
                      <a:pPr algn="ctr">
                        <a:lnSpc>
                          <a:spcPct val="115000"/>
                        </a:lnSpc>
                        <a:spcAft>
                          <a:spcPts val="0"/>
                        </a:spcAft>
                      </a:pPr>
                      <a:r>
                        <a:rPr lang="en-GB" sz="1800" dirty="0">
                          <a:latin typeface="Comic Sans MS"/>
                          <a:ea typeface="Calibri"/>
                          <a:cs typeface="Times New Roman"/>
                        </a:rPr>
                        <a:t>Mathew’s Response</a:t>
                      </a:r>
                      <a:endParaRPr lang="en-GB" sz="1800" dirty="0">
                        <a:latin typeface="Calibri"/>
                        <a:ea typeface="Calibri"/>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dirty="0">
                          <a:latin typeface="Comic Sans MS"/>
                          <a:ea typeface="Calibri"/>
                          <a:cs typeface="Times New Roman"/>
                        </a:rPr>
                        <a:t>Kate’s Response</a:t>
                      </a:r>
                      <a:endParaRPr lang="en-GB" sz="1800" dirty="0">
                        <a:latin typeface="Calibri"/>
                        <a:ea typeface="Calibri"/>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48229">
                <a:tc>
                  <a:txBody>
                    <a:bodyPr/>
                    <a:lstStyle/>
                    <a:p>
                      <a:pPr algn="ctr">
                        <a:lnSpc>
                          <a:spcPct val="115000"/>
                        </a:lnSpc>
                        <a:spcAft>
                          <a:spcPts val="0"/>
                        </a:spcAft>
                      </a:pPr>
                      <a:r>
                        <a:rPr lang="en-GB" sz="1800" dirty="0">
                          <a:latin typeface="Comic Sans MS"/>
                          <a:ea typeface="Calibri"/>
                          <a:cs typeface="Times New Roman"/>
                        </a:rPr>
                        <a:t>‘What’s the problem? – you look hot!’</a:t>
                      </a:r>
                      <a:endParaRPr lang="en-GB" sz="1800" dirty="0">
                        <a:latin typeface="Calibri"/>
                        <a:ea typeface="Calibri"/>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800">
                        <a:latin typeface="Comic Sans MS"/>
                        <a:ea typeface="Calibri"/>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48229">
                <a:tc>
                  <a:txBody>
                    <a:bodyPr/>
                    <a:lstStyle/>
                    <a:p>
                      <a:pPr algn="ctr">
                        <a:lnSpc>
                          <a:spcPct val="115000"/>
                        </a:lnSpc>
                        <a:spcAft>
                          <a:spcPts val="0"/>
                        </a:spcAft>
                      </a:pPr>
                      <a:r>
                        <a:rPr lang="en-GB" sz="1800" dirty="0">
                          <a:latin typeface="Comic Sans MS"/>
                          <a:ea typeface="Calibri"/>
                          <a:cs typeface="Times New Roman"/>
                        </a:rPr>
                        <a:t>‘There’s nothing I can do about it now’</a:t>
                      </a:r>
                      <a:endParaRPr lang="en-GB" sz="1800" dirty="0">
                        <a:latin typeface="Calibri"/>
                        <a:ea typeface="Calibri"/>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800" dirty="0">
                        <a:latin typeface="Comic Sans MS"/>
                        <a:ea typeface="Calibri"/>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3092" name="Picture 10" descr="C:\Users\Linda\Desktop\6ntitled.png">
            <a:extLst>
              <a:ext uri="{FF2B5EF4-FFF2-40B4-BE49-F238E27FC236}">
                <a16:creationId xmlns:a16="http://schemas.microsoft.com/office/drawing/2014/main" id="{DB02E569-5DEE-AB41-BDC8-DFE19B1C5E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765175"/>
            <a:ext cx="3559175" cy="2374900"/>
          </a:xfrm>
          <a:prstGeom prst="rect">
            <a:avLst/>
          </a:prstGeom>
          <a:noFill/>
          <a:ln w="76200">
            <a:solidFill>
              <a:srgbClr val="4E11FB"/>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A6C1AAD-FA65-2E44-9E73-39D89F7A8E15}"/>
              </a:ext>
            </a:extLst>
          </p:cNvPr>
          <p:cNvSpPr>
            <a:spLocks noGrp="1"/>
          </p:cNvSpPr>
          <p:nvPr>
            <p:ph type="ctrTitle"/>
          </p:nvPr>
        </p:nvSpPr>
        <p:spPr/>
        <p:txBody>
          <a:bodyPr/>
          <a:lstStyle/>
          <a:p>
            <a:pPr eaLnBrk="1" hangingPunct="1"/>
            <a:endParaRPr lang="en-GB" altLang="en-US"/>
          </a:p>
        </p:txBody>
      </p:sp>
      <p:sp>
        <p:nvSpPr>
          <p:cNvPr id="3" name="Subtitle 2">
            <a:extLst>
              <a:ext uri="{FF2B5EF4-FFF2-40B4-BE49-F238E27FC236}">
                <a16:creationId xmlns:a16="http://schemas.microsoft.com/office/drawing/2014/main" id="{FF4B72FE-EC5F-984C-933E-B52944979652}"/>
              </a:ext>
            </a:extLst>
          </p:cNvPr>
          <p:cNvSpPr>
            <a:spLocks noGrp="1"/>
          </p:cNvSpPr>
          <p:nvPr>
            <p:ph type="subTitle" idx="1"/>
          </p:nvPr>
        </p:nvSpPr>
        <p:spPr/>
        <p:txBody>
          <a:bodyPr rtlCol="0">
            <a:normAutofit/>
          </a:bodyPr>
          <a:lstStyle/>
          <a:p>
            <a:pPr eaLnBrk="1" fontAlgn="auto" hangingPunct="1">
              <a:spcAft>
                <a:spcPts val="0"/>
              </a:spcAft>
              <a:defRPr/>
            </a:pPr>
            <a:endParaRPr lang="en-GB"/>
          </a:p>
        </p:txBody>
      </p:sp>
      <p:pic>
        <p:nvPicPr>
          <p:cNvPr id="4100" name="Picture 2" descr="Word files SAFETY TEMPLATE LANDSCAPE A4">
            <a:extLst>
              <a:ext uri="{FF2B5EF4-FFF2-40B4-BE49-F238E27FC236}">
                <a16:creationId xmlns:a16="http://schemas.microsoft.com/office/drawing/2014/main" id="{664B33F2-E035-2549-ACB4-EA78CEF315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6">
            <a:extLst>
              <a:ext uri="{FF2B5EF4-FFF2-40B4-BE49-F238E27FC236}">
                <a16:creationId xmlns:a16="http://schemas.microsoft.com/office/drawing/2014/main" id="{9490CF91-008C-5740-A569-51C0A06D939D}"/>
              </a:ext>
            </a:extLst>
          </p:cNvPr>
          <p:cNvSpPr txBox="1">
            <a:spLocks noChangeArrowheads="1"/>
          </p:cNvSpPr>
          <p:nvPr/>
        </p:nvSpPr>
        <p:spPr bwMode="auto">
          <a:xfrm>
            <a:off x="4572000" y="1052513"/>
            <a:ext cx="3527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alibri" panose="020F0502020204030204" pitchFamily="34" charset="0"/>
              </a:rPr>
              <a:t>  </a:t>
            </a:r>
          </a:p>
        </p:txBody>
      </p:sp>
      <p:sp>
        <p:nvSpPr>
          <p:cNvPr id="4102" name="Rectangle 4">
            <a:extLst>
              <a:ext uri="{FF2B5EF4-FFF2-40B4-BE49-F238E27FC236}">
                <a16:creationId xmlns:a16="http://schemas.microsoft.com/office/drawing/2014/main" id="{FD3C3AFD-1387-294F-B6D5-1710889BE85F}"/>
              </a:ext>
            </a:extLst>
          </p:cNvPr>
          <p:cNvSpPr>
            <a:spLocks noChangeArrowheads="1"/>
          </p:cNvSpPr>
          <p:nvPr/>
        </p:nvSpPr>
        <p:spPr bwMode="auto">
          <a:xfrm>
            <a:off x="3924300" y="2955925"/>
            <a:ext cx="4176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latin typeface="Calibri" panose="020F0502020204030204" pitchFamily="34" charset="0"/>
              </a:rPr>
              <a:t> </a:t>
            </a:r>
          </a:p>
        </p:txBody>
      </p:sp>
      <p:sp>
        <p:nvSpPr>
          <p:cNvPr id="4103" name="Rectangle 24">
            <a:extLst>
              <a:ext uri="{FF2B5EF4-FFF2-40B4-BE49-F238E27FC236}">
                <a16:creationId xmlns:a16="http://schemas.microsoft.com/office/drawing/2014/main" id="{DD0FFE6B-4C41-2C40-B6A1-21BFA5A74489}"/>
              </a:ext>
            </a:extLst>
          </p:cNvPr>
          <p:cNvSpPr>
            <a:spLocks noChangeArrowheads="1"/>
          </p:cNvSpPr>
          <p:nvPr/>
        </p:nvSpPr>
        <p:spPr bwMode="auto">
          <a:xfrm>
            <a:off x="611188" y="620713"/>
            <a:ext cx="3097212"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a:latin typeface="Comic Sans MS" panose="030F0902030302020204" pitchFamily="66" charset="0"/>
                <a:ea typeface="Calibri" panose="020F0502020204030204" pitchFamily="34" charset="0"/>
                <a:cs typeface="Times New Roman" panose="02020603050405020304" pitchFamily="18" charset="0"/>
              </a:rPr>
              <a:t>Cai and Ben have been together for 6 months and sleeping together for the last 2.  Ben often ignores and makes fun of Cai</a:t>
            </a:r>
            <a:r>
              <a:rPr lang="en-GB" altLang="en-US">
                <a:latin typeface="Calibri" panose="020F0502020204030204" pitchFamily="34" charset="0"/>
                <a:ea typeface="Calibri" panose="020F0502020204030204" pitchFamily="34" charset="0"/>
                <a:cs typeface="Times New Roman" panose="02020603050405020304" pitchFamily="18" charset="0"/>
              </a:rPr>
              <a:t>’</a:t>
            </a:r>
            <a:r>
              <a:rPr lang="en-GB" altLang="en-US">
                <a:latin typeface="Comic Sans MS" panose="030F0902030302020204" pitchFamily="66" charset="0"/>
                <a:ea typeface="Calibri" panose="020F0502020204030204" pitchFamily="34" charset="0"/>
                <a:cs typeface="Times New Roman" panose="02020603050405020304" pitchFamily="18" charset="0"/>
              </a:rPr>
              <a:t>s ideas and plans to meet friends and go out. Cai is often upset and doesn</a:t>
            </a:r>
            <a:r>
              <a:rPr lang="en-GB" altLang="en-US">
                <a:latin typeface="Calibri" panose="020F0502020204030204" pitchFamily="34" charset="0"/>
                <a:ea typeface="Calibri" panose="020F0502020204030204" pitchFamily="34" charset="0"/>
                <a:cs typeface="Times New Roman" panose="02020603050405020304" pitchFamily="18" charset="0"/>
              </a:rPr>
              <a:t>’</a:t>
            </a:r>
            <a:r>
              <a:rPr lang="en-GB" altLang="en-US">
                <a:latin typeface="Comic Sans MS" panose="030F0902030302020204" pitchFamily="66" charset="0"/>
                <a:ea typeface="Calibri" panose="020F0502020204030204" pitchFamily="34" charset="0"/>
                <a:cs typeface="Times New Roman" panose="02020603050405020304" pitchFamily="18" charset="0"/>
              </a:rPr>
              <a:t>t always want to sleep with Ben.</a:t>
            </a:r>
            <a:endParaRPr lang="en-GB" altLang="en-US">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2" name="Table 11">
            <a:extLst>
              <a:ext uri="{FF2B5EF4-FFF2-40B4-BE49-F238E27FC236}">
                <a16:creationId xmlns:a16="http://schemas.microsoft.com/office/drawing/2014/main" id="{87513F58-62B5-B440-88B2-0B785AA11B81}"/>
              </a:ext>
            </a:extLst>
          </p:cNvPr>
          <p:cNvGraphicFramePr>
            <a:graphicFrameLocks noGrp="1"/>
          </p:cNvGraphicFramePr>
          <p:nvPr/>
        </p:nvGraphicFramePr>
        <p:xfrm>
          <a:off x="684213" y="3573463"/>
          <a:ext cx="7488237" cy="2087562"/>
        </p:xfrm>
        <a:graphic>
          <a:graphicData uri="http://schemas.openxmlformats.org/drawingml/2006/table">
            <a:tbl>
              <a:tblPr/>
              <a:tblGrid>
                <a:gridCol w="3744119">
                  <a:extLst>
                    <a:ext uri="{9D8B030D-6E8A-4147-A177-3AD203B41FA5}">
                      <a16:colId xmlns:a16="http://schemas.microsoft.com/office/drawing/2014/main" val="20000"/>
                    </a:ext>
                  </a:extLst>
                </a:gridCol>
                <a:gridCol w="3744119">
                  <a:extLst>
                    <a:ext uri="{9D8B030D-6E8A-4147-A177-3AD203B41FA5}">
                      <a16:colId xmlns:a16="http://schemas.microsoft.com/office/drawing/2014/main" val="20001"/>
                    </a:ext>
                  </a:extLst>
                </a:gridCol>
              </a:tblGrid>
              <a:tr h="417513">
                <a:tc>
                  <a:txBody>
                    <a:bodyPr/>
                    <a:lstStyle/>
                    <a:p>
                      <a:pPr algn="ctr">
                        <a:lnSpc>
                          <a:spcPct val="115000"/>
                        </a:lnSpc>
                        <a:spcAft>
                          <a:spcPts val="0"/>
                        </a:spcAft>
                      </a:pPr>
                      <a:r>
                        <a:rPr lang="en-GB" sz="1800" dirty="0">
                          <a:latin typeface="Comic Sans MS"/>
                          <a:ea typeface="Calibri"/>
                          <a:cs typeface="Times New Roman"/>
                        </a:rPr>
                        <a:t>Ben’s Response</a:t>
                      </a:r>
                      <a:endParaRPr lang="en-GB" sz="18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a:latin typeface="Comic Sans MS"/>
                          <a:ea typeface="Calibri"/>
                          <a:cs typeface="Times New Roman"/>
                        </a:rPr>
                        <a:t>Cai’s Response</a:t>
                      </a:r>
                      <a:endParaRPr lang="en-GB" sz="180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35025">
                <a:tc>
                  <a:txBody>
                    <a:bodyPr/>
                    <a:lstStyle/>
                    <a:p>
                      <a:pPr algn="ctr">
                        <a:lnSpc>
                          <a:spcPct val="115000"/>
                        </a:lnSpc>
                        <a:spcAft>
                          <a:spcPts val="0"/>
                        </a:spcAft>
                      </a:pPr>
                      <a:r>
                        <a:rPr lang="en-GB" sz="1800" dirty="0">
                          <a:latin typeface="Comic Sans MS"/>
                          <a:ea typeface="Calibri"/>
                          <a:cs typeface="Times New Roman"/>
                        </a:rPr>
                        <a:t>‘You’ve done it before so what’s the problem?’</a:t>
                      </a:r>
                      <a:endParaRPr lang="en-GB" sz="18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800">
                        <a:latin typeface="Comic Sans MS"/>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35025">
                <a:tc>
                  <a:txBody>
                    <a:bodyPr/>
                    <a:lstStyle/>
                    <a:p>
                      <a:pPr algn="ctr">
                        <a:lnSpc>
                          <a:spcPct val="115000"/>
                        </a:lnSpc>
                        <a:spcAft>
                          <a:spcPts val="0"/>
                        </a:spcAft>
                      </a:pPr>
                      <a:r>
                        <a:rPr lang="en-GB" sz="1800" dirty="0">
                          <a:latin typeface="Comic Sans MS"/>
                          <a:ea typeface="Calibri"/>
                          <a:cs typeface="Times New Roman"/>
                        </a:rPr>
                        <a:t>‘If you don’t do what I want, I’ll out you!’</a:t>
                      </a:r>
                      <a:endParaRPr lang="en-GB" sz="18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800" dirty="0">
                        <a:latin typeface="Comic Sans MS"/>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4118" name="Picture 10" descr="C:\Users\Linda\Desktop\11.png">
            <a:extLst>
              <a:ext uri="{FF2B5EF4-FFF2-40B4-BE49-F238E27FC236}">
                <a16:creationId xmlns:a16="http://schemas.microsoft.com/office/drawing/2014/main" id="{ACBAE30B-6F2F-5741-9E62-B894F37C77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175" y="671513"/>
            <a:ext cx="3889375" cy="2757487"/>
          </a:xfrm>
          <a:prstGeom prst="rect">
            <a:avLst/>
          </a:prstGeom>
          <a:noFill/>
          <a:ln w="76200">
            <a:solidFill>
              <a:srgbClr val="4E11FB"/>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E706A19-B48E-6944-AC75-E8382C5D9662}"/>
              </a:ext>
            </a:extLst>
          </p:cNvPr>
          <p:cNvSpPr>
            <a:spLocks noGrp="1"/>
          </p:cNvSpPr>
          <p:nvPr>
            <p:ph type="ctrTitle"/>
          </p:nvPr>
        </p:nvSpPr>
        <p:spPr/>
        <p:txBody>
          <a:bodyPr/>
          <a:lstStyle/>
          <a:p>
            <a:pPr eaLnBrk="1" hangingPunct="1"/>
            <a:endParaRPr lang="en-GB" altLang="en-US"/>
          </a:p>
        </p:txBody>
      </p:sp>
      <p:sp>
        <p:nvSpPr>
          <p:cNvPr id="3" name="Subtitle 2">
            <a:extLst>
              <a:ext uri="{FF2B5EF4-FFF2-40B4-BE49-F238E27FC236}">
                <a16:creationId xmlns:a16="http://schemas.microsoft.com/office/drawing/2014/main" id="{E4D84E79-660D-3448-A06C-52776C836736}"/>
              </a:ext>
            </a:extLst>
          </p:cNvPr>
          <p:cNvSpPr>
            <a:spLocks noGrp="1"/>
          </p:cNvSpPr>
          <p:nvPr>
            <p:ph type="subTitle" idx="1"/>
          </p:nvPr>
        </p:nvSpPr>
        <p:spPr/>
        <p:txBody>
          <a:bodyPr rtlCol="0">
            <a:normAutofit/>
          </a:bodyPr>
          <a:lstStyle/>
          <a:p>
            <a:pPr eaLnBrk="1" fontAlgn="auto" hangingPunct="1">
              <a:spcAft>
                <a:spcPts val="0"/>
              </a:spcAft>
              <a:defRPr/>
            </a:pPr>
            <a:endParaRPr lang="en-GB"/>
          </a:p>
        </p:txBody>
      </p:sp>
      <p:pic>
        <p:nvPicPr>
          <p:cNvPr id="5124" name="Picture 2" descr="Word files SAFETY TEMPLATE LANDSCAPE A4">
            <a:extLst>
              <a:ext uri="{FF2B5EF4-FFF2-40B4-BE49-F238E27FC236}">
                <a16:creationId xmlns:a16="http://schemas.microsoft.com/office/drawing/2014/main" id="{446D2270-FC86-D248-824E-06896AD11F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6">
            <a:extLst>
              <a:ext uri="{FF2B5EF4-FFF2-40B4-BE49-F238E27FC236}">
                <a16:creationId xmlns:a16="http://schemas.microsoft.com/office/drawing/2014/main" id="{9067B2F0-D84A-4641-A8BF-40B249A44AA1}"/>
              </a:ext>
            </a:extLst>
          </p:cNvPr>
          <p:cNvSpPr txBox="1">
            <a:spLocks noChangeArrowheads="1"/>
          </p:cNvSpPr>
          <p:nvPr/>
        </p:nvSpPr>
        <p:spPr bwMode="auto">
          <a:xfrm>
            <a:off x="4572000" y="1052513"/>
            <a:ext cx="3527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alibri" panose="020F0502020204030204" pitchFamily="34" charset="0"/>
              </a:rPr>
              <a:t>  </a:t>
            </a:r>
          </a:p>
        </p:txBody>
      </p:sp>
      <p:sp>
        <p:nvSpPr>
          <p:cNvPr id="5126" name="Rectangle 4">
            <a:extLst>
              <a:ext uri="{FF2B5EF4-FFF2-40B4-BE49-F238E27FC236}">
                <a16:creationId xmlns:a16="http://schemas.microsoft.com/office/drawing/2014/main" id="{564DA5B0-DE31-3F47-B61D-D29D8F05B266}"/>
              </a:ext>
            </a:extLst>
          </p:cNvPr>
          <p:cNvSpPr>
            <a:spLocks noChangeArrowheads="1"/>
          </p:cNvSpPr>
          <p:nvPr/>
        </p:nvSpPr>
        <p:spPr bwMode="auto">
          <a:xfrm>
            <a:off x="3924300" y="2955925"/>
            <a:ext cx="4176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latin typeface="Calibri" panose="020F0502020204030204" pitchFamily="34" charset="0"/>
              </a:rPr>
              <a:t> </a:t>
            </a:r>
          </a:p>
        </p:txBody>
      </p:sp>
      <p:sp>
        <p:nvSpPr>
          <p:cNvPr id="5127" name="Rectangle 23">
            <a:extLst>
              <a:ext uri="{FF2B5EF4-FFF2-40B4-BE49-F238E27FC236}">
                <a16:creationId xmlns:a16="http://schemas.microsoft.com/office/drawing/2014/main" id="{A83D7568-24A9-0142-B093-E1584322EDED}"/>
              </a:ext>
            </a:extLst>
          </p:cNvPr>
          <p:cNvSpPr>
            <a:spLocks noChangeArrowheads="1"/>
          </p:cNvSpPr>
          <p:nvPr/>
        </p:nvSpPr>
        <p:spPr bwMode="auto">
          <a:xfrm>
            <a:off x="827088" y="623888"/>
            <a:ext cx="3024187"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a:latin typeface="Comic Sans MS" panose="030F0902030302020204" pitchFamily="66" charset="0"/>
                <a:ea typeface="Calibri" panose="020F0502020204030204" pitchFamily="34" charset="0"/>
                <a:cs typeface="Times New Roman" panose="02020603050405020304" pitchFamily="18" charset="0"/>
              </a:rPr>
              <a:t>Jen and Al are both 17 and have crushes on each other for ages. Jen was thrilled when Al made the first move and kissed her. She wasn</a:t>
            </a:r>
            <a:r>
              <a:rPr lang="en-GB" altLang="en-US">
                <a:latin typeface="Calibri" panose="020F0502020204030204" pitchFamily="34" charset="0"/>
                <a:ea typeface="Calibri" panose="020F0502020204030204" pitchFamily="34" charset="0"/>
                <a:cs typeface="Times New Roman" panose="02020603050405020304" pitchFamily="18" charset="0"/>
              </a:rPr>
              <a:t>’</a:t>
            </a:r>
            <a:r>
              <a:rPr lang="en-GB" altLang="en-US">
                <a:latin typeface="Comic Sans MS" panose="030F0902030302020204" pitchFamily="66" charset="0"/>
                <a:ea typeface="Calibri" panose="020F0502020204030204" pitchFamily="34" charset="0"/>
                <a:cs typeface="Times New Roman" panose="02020603050405020304" pitchFamily="18" charset="0"/>
              </a:rPr>
              <a:t>t ready for sex and pushed his hands away. </a:t>
            </a:r>
            <a:endParaRPr lang="en-GB" altLang="en-US">
              <a:ea typeface="Calibri" panose="020F0502020204030204" pitchFamily="34" charset="0"/>
              <a:cs typeface="Times New Roman" panose="02020603050405020304" pitchFamily="18" charset="0"/>
            </a:endParaRPr>
          </a:p>
          <a:p>
            <a:endParaRPr lang="en-GB" altLang="en-US">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Table 10">
            <a:extLst>
              <a:ext uri="{FF2B5EF4-FFF2-40B4-BE49-F238E27FC236}">
                <a16:creationId xmlns:a16="http://schemas.microsoft.com/office/drawing/2014/main" id="{4A5A9BE8-3312-C843-BC89-3858989F3E42}"/>
              </a:ext>
            </a:extLst>
          </p:cNvPr>
          <p:cNvGraphicFramePr>
            <a:graphicFrameLocks noGrp="1"/>
          </p:cNvGraphicFramePr>
          <p:nvPr/>
        </p:nvGraphicFramePr>
        <p:xfrm>
          <a:off x="755650" y="3284538"/>
          <a:ext cx="7345363" cy="2303462"/>
        </p:xfrm>
        <a:graphic>
          <a:graphicData uri="http://schemas.openxmlformats.org/drawingml/2006/table">
            <a:tbl>
              <a:tblPr/>
              <a:tblGrid>
                <a:gridCol w="3672681">
                  <a:extLst>
                    <a:ext uri="{9D8B030D-6E8A-4147-A177-3AD203B41FA5}">
                      <a16:colId xmlns:a16="http://schemas.microsoft.com/office/drawing/2014/main" val="20000"/>
                    </a:ext>
                  </a:extLst>
                </a:gridCol>
                <a:gridCol w="3672681">
                  <a:extLst>
                    <a:ext uri="{9D8B030D-6E8A-4147-A177-3AD203B41FA5}">
                      <a16:colId xmlns:a16="http://schemas.microsoft.com/office/drawing/2014/main" val="20001"/>
                    </a:ext>
                  </a:extLst>
                </a:gridCol>
              </a:tblGrid>
              <a:tr h="460692">
                <a:tc>
                  <a:txBody>
                    <a:bodyPr/>
                    <a:lstStyle/>
                    <a:p>
                      <a:pPr marL="457200" indent="-365125" algn="ctr">
                        <a:lnSpc>
                          <a:spcPct val="115000"/>
                        </a:lnSpc>
                        <a:spcAft>
                          <a:spcPts val="0"/>
                        </a:spcAft>
                      </a:pPr>
                      <a:r>
                        <a:rPr lang="en-GB" sz="1800" dirty="0">
                          <a:latin typeface="Comic Sans MS"/>
                          <a:ea typeface="Calibri"/>
                          <a:cs typeface="Times New Roman"/>
                        </a:rPr>
                        <a:t>Al’s Response</a:t>
                      </a:r>
                      <a:endParaRPr lang="en-GB" sz="1800" dirty="0">
                        <a:latin typeface="Calibri"/>
                        <a:ea typeface="Calibri"/>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4638" algn="ctr">
                        <a:lnSpc>
                          <a:spcPct val="115000"/>
                        </a:lnSpc>
                        <a:spcAft>
                          <a:spcPts val="0"/>
                        </a:spcAft>
                      </a:pPr>
                      <a:r>
                        <a:rPr lang="en-GB" sz="1800" dirty="0">
                          <a:latin typeface="Comic Sans MS"/>
                          <a:ea typeface="Calibri"/>
                          <a:cs typeface="Times New Roman"/>
                        </a:rPr>
                        <a:t>Jen’s Response</a:t>
                      </a:r>
                      <a:endParaRPr lang="en-GB" sz="1800" dirty="0">
                        <a:latin typeface="Calibri"/>
                        <a:ea typeface="Calibri"/>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21385">
                <a:tc>
                  <a:txBody>
                    <a:bodyPr/>
                    <a:lstStyle/>
                    <a:p>
                      <a:pPr marL="92075" indent="0" algn="ctr">
                        <a:lnSpc>
                          <a:spcPct val="115000"/>
                        </a:lnSpc>
                        <a:spcAft>
                          <a:spcPts val="0"/>
                        </a:spcAft>
                      </a:pPr>
                      <a:r>
                        <a:rPr lang="en-GB" sz="1800" dirty="0">
                          <a:latin typeface="Comic Sans MS"/>
                          <a:ea typeface="Calibri"/>
                          <a:cs typeface="Times New Roman"/>
                        </a:rPr>
                        <a:t>‘I’m really turned on now, I don’t want to stop!’</a:t>
                      </a:r>
                      <a:endParaRPr lang="en-GB" sz="1800" dirty="0">
                        <a:latin typeface="Calibri"/>
                        <a:ea typeface="Calibri"/>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n-GB" sz="1800" dirty="0">
                        <a:latin typeface="Comic Sans MS"/>
                        <a:ea typeface="Calibri"/>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21385">
                <a:tc>
                  <a:txBody>
                    <a:bodyPr/>
                    <a:lstStyle/>
                    <a:p>
                      <a:pPr marL="92075" indent="0" algn="ctr">
                        <a:lnSpc>
                          <a:spcPct val="115000"/>
                        </a:lnSpc>
                        <a:spcAft>
                          <a:spcPts val="0"/>
                        </a:spcAft>
                      </a:pPr>
                      <a:r>
                        <a:rPr lang="en-GB" sz="1800" dirty="0">
                          <a:latin typeface="Comic Sans MS"/>
                          <a:ea typeface="Calibri"/>
                          <a:cs typeface="Times New Roman"/>
                        </a:rPr>
                        <a:t>‘You’ve led me on, it’s not fair to stop’</a:t>
                      </a:r>
                      <a:endParaRPr lang="en-GB" sz="1800" dirty="0">
                        <a:latin typeface="Calibri"/>
                        <a:ea typeface="Calibri"/>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n-GB" sz="1800" dirty="0">
                        <a:latin typeface="Comic Sans MS"/>
                        <a:ea typeface="Calibri"/>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5142" name="Picture 10" descr="C:\Users\Linda\Desktop\13.png">
            <a:extLst>
              <a:ext uri="{FF2B5EF4-FFF2-40B4-BE49-F238E27FC236}">
                <a16:creationId xmlns:a16="http://schemas.microsoft.com/office/drawing/2014/main" id="{2D34C9E7-5695-F444-A0C0-1189084E82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692150"/>
            <a:ext cx="3467100" cy="2303463"/>
          </a:xfrm>
          <a:prstGeom prst="rect">
            <a:avLst/>
          </a:prstGeom>
          <a:noFill/>
          <a:ln w="76200">
            <a:solidFill>
              <a:srgbClr val="4E11FB"/>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718AAC54-1991-704E-BE9A-C45CA84D610F}"/>
              </a:ext>
            </a:extLst>
          </p:cNvPr>
          <p:cNvSpPr>
            <a:spLocks noGrp="1"/>
          </p:cNvSpPr>
          <p:nvPr>
            <p:ph type="ctrTitle"/>
          </p:nvPr>
        </p:nvSpPr>
        <p:spPr/>
        <p:txBody>
          <a:bodyPr/>
          <a:lstStyle/>
          <a:p>
            <a:pPr eaLnBrk="1" hangingPunct="1"/>
            <a:endParaRPr lang="en-GB" altLang="en-US"/>
          </a:p>
        </p:txBody>
      </p:sp>
      <p:sp>
        <p:nvSpPr>
          <p:cNvPr id="3" name="Subtitle 2">
            <a:extLst>
              <a:ext uri="{FF2B5EF4-FFF2-40B4-BE49-F238E27FC236}">
                <a16:creationId xmlns:a16="http://schemas.microsoft.com/office/drawing/2014/main" id="{4858C102-013E-8148-90D8-CC97FB9A9FBA}"/>
              </a:ext>
            </a:extLst>
          </p:cNvPr>
          <p:cNvSpPr>
            <a:spLocks noGrp="1"/>
          </p:cNvSpPr>
          <p:nvPr>
            <p:ph type="subTitle" idx="1"/>
          </p:nvPr>
        </p:nvSpPr>
        <p:spPr/>
        <p:txBody>
          <a:bodyPr rtlCol="0">
            <a:normAutofit/>
          </a:bodyPr>
          <a:lstStyle/>
          <a:p>
            <a:pPr eaLnBrk="1" fontAlgn="auto" hangingPunct="1">
              <a:spcAft>
                <a:spcPts val="0"/>
              </a:spcAft>
              <a:defRPr/>
            </a:pPr>
            <a:endParaRPr lang="en-GB"/>
          </a:p>
        </p:txBody>
      </p:sp>
      <p:pic>
        <p:nvPicPr>
          <p:cNvPr id="6148" name="Picture 2" descr="Word files SAFETY TEMPLATE LANDSCAPE A4">
            <a:extLst>
              <a:ext uri="{FF2B5EF4-FFF2-40B4-BE49-F238E27FC236}">
                <a16:creationId xmlns:a16="http://schemas.microsoft.com/office/drawing/2014/main" id="{DE72B318-207B-974A-BA50-44AD19EE7F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Box 6">
            <a:extLst>
              <a:ext uri="{FF2B5EF4-FFF2-40B4-BE49-F238E27FC236}">
                <a16:creationId xmlns:a16="http://schemas.microsoft.com/office/drawing/2014/main" id="{4F4ABB75-3D06-6D49-95C6-FFB782B9DC35}"/>
              </a:ext>
            </a:extLst>
          </p:cNvPr>
          <p:cNvSpPr txBox="1">
            <a:spLocks noChangeArrowheads="1"/>
          </p:cNvSpPr>
          <p:nvPr/>
        </p:nvSpPr>
        <p:spPr bwMode="auto">
          <a:xfrm>
            <a:off x="4572000" y="1052513"/>
            <a:ext cx="3527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alibri" panose="020F0502020204030204" pitchFamily="34" charset="0"/>
              </a:rPr>
              <a:t>  </a:t>
            </a:r>
          </a:p>
        </p:txBody>
      </p:sp>
      <p:sp>
        <p:nvSpPr>
          <p:cNvPr id="6150" name="Rectangle 4">
            <a:extLst>
              <a:ext uri="{FF2B5EF4-FFF2-40B4-BE49-F238E27FC236}">
                <a16:creationId xmlns:a16="http://schemas.microsoft.com/office/drawing/2014/main" id="{7C64EFBC-288A-5549-ABEA-9480641B05DF}"/>
              </a:ext>
            </a:extLst>
          </p:cNvPr>
          <p:cNvSpPr>
            <a:spLocks noChangeArrowheads="1"/>
          </p:cNvSpPr>
          <p:nvPr/>
        </p:nvSpPr>
        <p:spPr bwMode="auto">
          <a:xfrm>
            <a:off x="3924300" y="2955925"/>
            <a:ext cx="4176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latin typeface="Calibri" panose="020F0502020204030204" pitchFamily="34" charset="0"/>
              </a:rPr>
              <a:t> </a:t>
            </a:r>
          </a:p>
        </p:txBody>
      </p:sp>
      <p:sp>
        <p:nvSpPr>
          <p:cNvPr id="6151" name="Rectangle 23">
            <a:extLst>
              <a:ext uri="{FF2B5EF4-FFF2-40B4-BE49-F238E27FC236}">
                <a16:creationId xmlns:a16="http://schemas.microsoft.com/office/drawing/2014/main" id="{0F720EB3-5F0F-A842-964C-123D1AC2E3DF}"/>
              </a:ext>
            </a:extLst>
          </p:cNvPr>
          <p:cNvSpPr>
            <a:spLocks noChangeArrowheads="1"/>
          </p:cNvSpPr>
          <p:nvPr/>
        </p:nvSpPr>
        <p:spPr bwMode="auto">
          <a:xfrm>
            <a:off x="755650" y="836613"/>
            <a:ext cx="3492500" cy="2032000"/>
          </a:xfrm>
          <a:prstGeom prst="rect">
            <a:avLst/>
          </a:prstGeom>
          <a:noFill/>
          <a:ln>
            <a:noFill/>
          </a:ln>
        </p:spPr>
        <p:txBody>
          <a:bodyPr anchor="ctr">
            <a:spAutoFit/>
          </a:bodyPr>
          <a:lstStyle/>
          <a:p>
            <a:pPr algn="just">
              <a:defRPr/>
            </a:pPr>
            <a:r>
              <a:rPr lang="en-GB" dirty="0">
                <a:latin typeface="Comic Sans MS" pitchFamily="66" charset="0"/>
                <a:ea typeface="Calibri" pitchFamily="34" charset="0"/>
                <a:cs typeface="Times New Roman" pitchFamily="18" charset="0"/>
              </a:rPr>
              <a:t>16 year old </a:t>
            </a:r>
            <a:r>
              <a:rPr lang="en-GB" dirty="0" err="1">
                <a:latin typeface="Comic Sans MS" pitchFamily="66" charset="0"/>
                <a:ea typeface="Calibri" pitchFamily="34" charset="0"/>
                <a:cs typeface="Times New Roman" pitchFamily="18" charset="0"/>
              </a:rPr>
              <a:t>Cari</a:t>
            </a:r>
            <a:r>
              <a:rPr lang="en-GB" dirty="0">
                <a:latin typeface="Comic Sans MS" pitchFamily="66" charset="0"/>
                <a:ea typeface="Calibri" pitchFamily="34" charset="0"/>
                <a:cs typeface="Times New Roman" pitchFamily="18" charset="0"/>
              </a:rPr>
              <a:t> was getting ready for a party and started drinking before she left. At the party she met 18 year old </a:t>
            </a:r>
            <a:r>
              <a:rPr lang="en-GB" dirty="0" err="1">
                <a:latin typeface="Comic Sans MS" pitchFamily="66" charset="0"/>
                <a:ea typeface="Calibri" pitchFamily="34" charset="0"/>
                <a:cs typeface="Times New Roman" pitchFamily="18" charset="0"/>
              </a:rPr>
              <a:t>Dafydd</a:t>
            </a:r>
            <a:r>
              <a:rPr lang="en-GB" dirty="0">
                <a:latin typeface="Comic Sans MS" pitchFamily="66" charset="0"/>
                <a:ea typeface="Calibri" pitchFamily="34" charset="0"/>
                <a:cs typeface="Times New Roman" pitchFamily="18" charset="0"/>
              </a:rPr>
              <a:t>. As </a:t>
            </a:r>
            <a:r>
              <a:rPr lang="en-GB" dirty="0" err="1">
                <a:latin typeface="Comic Sans MS" pitchFamily="66" charset="0"/>
                <a:ea typeface="Calibri" pitchFamily="34" charset="0"/>
                <a:cs typeface="Times New Roman" pitchFamily="18" charset="0"/>
              </a:rPr>
              <a:t>Cari</a:t>
            </a:r>
            <a:r>
              <a:rPr lang="en-GB" dirty="0">
                <a:latin typeface="Comic Sans MS" pitchFamily="66" charset="0"/>
                <a:ea typeface="Calibri" pitchFamily="34" charset="0"/>
                <a:cs typeface="Times New Roman" pitchFamily="18" charset="0"/>
              </a:rPr>
              <a:t> was very drunk, </a:t>
            </a:r>
            <a:r>
              <a:rPr lang="en-GB" dirty="0">
                <a:solidFill>
                  <a:schemeClr val="accent4"/>
                </a:solidFill>
                <a:latin typeface="Comic Sans MS" pitchFamily="66" charset="0"/>
                <a:ea typeface="Calibri" pitchFamily="34" charset="0"/>
                <a:cs typeface="Times New Roman" pitchFamily="18" charset="0"/>
              </a:rPr>
              <a:t>he</a:t>
            </a:r>
            <a:r>
              <a:rPr lang="en-GB" dirty="0">
                <a:latin typeface="Comic Sans MS" pitchFamily="66" charset="0"/>
                <a:ea typeface="Calibri" pitchFamily="34" charset="0"/>
                <a:cs typeface="Times New Roman" pitchFamily="18" charset="0"/>
              </a:rPr>
              <a:t> put her to bed and started kissing her.</a:t>
            </a:r>
            <a:endParaRPr lang="en-GB" dirty="0">
              <a:latin typeface="Calibri" pitchFamily="34" charset="0"/>
              <a:ea typeface="Calibri" pitchFamily="34" charset="0"/>
              <a:cs typeface="Times New Roman" pitchFamily="18" charset="0"/>
            </a:endParaRPr>
          </a:p>
        </p:txBody>
      </p:sp>
      <p:graphicFrame>
        <p:nvGraphicFramePr>
          <p:cNvPr id="11" name="Table 10">
            <a:extLst>
              <a:ext uri="{FF2B5EF4-FFF2-40B4-BE49-F238E27FC236}">
                <a16:creationId xmlns:a16="http://schemas.microsoft.com/office/drawing/2014/main" id="{DB084393-52A6-AA41-B6DF-D40CFA8F27A4}"/>
              </a:ext>
            </a:extLst>
          </p:cNvPr>
          <p:cNvGraphicFramePr>
            <a:graphicFrameLocks noGrp="1"/>
          </p:cNvGraphicFramePr>
          <p:nvPr/>
        </p:nvGraphicFramePr>
        <p:xfrm>
          <a:off x="827088" y="3357563"/>
          <a:ext cx="7129462" cy="2044700"/>
        </p:xfrm>
        <a:graphic>
          <a:graphicData uri="http://schemas.openxmlformats.org/drawingml/2006/table">
            <a:tbl>
              <a:tblPr/>
              <a:tblGrid>
                <a:gridCol w="3564731">
                  <a:extLst>
                    <a:ext uri="{9D8B030D-6E8A-4147-A177-3AD203B41FA5}">
                      <a16:colId xmlns:a16="http://schemas.microsoft.com/office/drawing/2014/main" val="20000"/>
                    </a:ext>
                  </a:extLst>
                </a:gridCol>
                <a:gridCol w="3564731">
                  <a:extLst>
                    <a:ext uri="{9D8B030D-6E8A-4147-A177-3AD203B41FA5}">
                      <a16:colId xmlns:a16="http://schemas.microsoft.com/office/drawing/2014/main" val="20001"/>
                    </a:ext>
                  </a:extLst>
                </a:gridCol>
              </a:tblGrid>
              <a:tr h="671914">
                <a:tc>
                  <a:txBody>
                    <a:bodyPr/>
                    <a:lstStyle/>
                    <a:p>
                      <a:pPr marL="457200" indent="-274638" algn="ctr">
                        <a:lnSpc>
                          <a:spcPct val="115000"/>
                        </a:lnSpc>
                        <a:spcAft>
                          <a:spcPts val="0"/>
                        </a:spcAft>
                      </a:pPr>
                      <a:r>
                        <a:rPr lang="en-GB" sz="2000" dirty="0" err="1">
                          <a:latin typeface="Comic Sans MS"/>
                          <a:ea typeface="Calibri"/>
                          <a:cs typeface="Times New Roman"/>
                        </a:rPr>
                        <a:t>Dafydd’s</a:t>
                      </a:r>
                      <a:r>
                        <a:rPr lang="en-GB" sz="2000" dirty="0">
                          <a:latin typeface="Comic Sans MS"/>
                          <a:ea typeface="Calibri"/>
                          <a:cs typeface="Times New Roman"/>
                        </a:rPr>
                        <a:t> Response</a:t>
                      </a:r>
                      <a:endParaRPr lang="en-GB" sz="20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4638" algn="ctr">
                        <a:lnSpc>
                          <a:spcPct val="115000"/>
                        </a:lnSpc>
                        <a:spcAft>
                          <a:spcPts val="0"/>
                        </a:spcAft>
                      </a:pPr>
                      <a:r>
                        <a:rPr lang="en-GB" sz="2000" dirty="0" err="1">
                          <a:latin typeface="Comic Sans MS"/>
                          <a:ea typeface="Calibri"/>
                          <a:cs typeface="Times New Roman"/>
                        </a:rPr>
                        <a:t>Cari’s</a:t>
                      </a:r>
                      <a:r>
                        <a:rPr lang="en-GB" sz="2000" dirty="0">
                          <a:latin typeface="Comic Sans MS"/>
                          <a:ea typeface="Calibri"/>
                          <a:cs typeface="Times New Roman"/>
                        </a:rPr>
                        <a:t> Response</a:t>
                      </a:r>
                      <a:endParaRPr lang="en-GB" sz="20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71914">
                <a:tc>
                  <a:txBody>
                    <a:bodyPr/>
                    <a:lstStyle/>
                    <a:p>
                      <a:pPr marL="457200" indent="-274638" algn="ctr">
                        <a:lnSpc>
                          <a:spcPct val="115000"/>
                        </a:lnSpc>
                        <a:spcAft>
                          <a:spcPts val="0"/>
                        </a:spcAft>
                      </a:pPr>
                      <a:r>
                        <a:rPr lang="en-GB" sz="2000" dirty="0">
                          <a:latin typeface="Comic Sans MS"/>
                          <a:ea typeface="Calibri"/>
                          <a:cs typeface="Times New Roman"/>
                        </a:rPr>
                        <a:t>‘How about it..?’</a:t>
                      </a:r>
                      <a:endParaRPr lang="en-GB" sz="20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n-GB" sz="2000">
                        <a:latin typeface="Comic Sans MS"/>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00872">
                <a:tc>
                  <a:txBody>
                    <a:bodyPr/>
                    <a:lstStyle/>
                    <a:p>
                      <a:pPr marL="182563" indent="0" algn="ctr">
                        <a:lnSpc>
                          <a:spcPct val="115000"/>
                        </a:lnSpc>
                        <a:spcAft>
                          <a:spcPts val="0"/>
                        </a:spcAft>
                      </a:pPr>
                      <a:r>
                        <a:rPr lang="en-GB" sz="2000" dirty="0">
                          <a:latin typeface="Comic Sans MS"/>
                          <a:ea typeface="Calibri"/>
                          <a:cs typeface="Times New Roman"/>
                        </a:rPr>
                        <a:t>‘You must be in the mood for it!’</a:t>
                      </a:r>
                      <a:endParaRPr lang="en-GB" sz="20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n-GB" sz="2000" dirty="0">
                        <a:latin typeface="Comic Sans MS"/>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6166" name="Picture 9" descr="C:\Users\Linda\Desktop\mqdefault.jpg">
            <a:extLst>
              <a:ext uri="{FF2B5EF4-FFF2-40B4-BE49-F238E27FC236}">
                <a16:creationId xmlns:a16="http://schemas.microsoft.com/office/drawing/2014/main" id="{55168B74-18CA-A54A-81C1-4889666457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765175"/>
            <a:ext cx="3394075" cy="2319338"/>
          </a:xfrm>
          <a:prstGeom prst="rect">
            <a:avLst/>
          </a:prstGeom>
          <a:noFill/>
          <a:ln w="76200">
            <a:solidFill>
              <a:srgbClr val="4E11FB"/>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A861DE5-3021-4F4C-AB25-DCC594D17A22}"/>
              </a:ext>
            </a:extLst>
          </p:cNvPr>
          <p:cNvSpPr>
            <a:spLocks noGrp="1"/>
          </p:cNvSpPr>
          <p:nvPr>
            <p:ph type="ctrTitle"/>
          </p:nvPr>
        </p:nvSpPr>
        <p:spPr/>
        <p:txBody>
          <a:bodyPr/>
          <a:lstStyle/>
          <a:p>
            <a:pPr eaLnBrk="1" hangingPunct="1"/>
            <a:endParaRPr lang="en-GB" altLang="en-US"/>
          </a:p>
        </p:txBody>
      </p:sp>
      <p:sp>
        <p:nvSpPr>
          <p:cNvPr id="3" name="Subtitle 2">
            <a:extLst>
              <a:ext uri="{FF2B5EF4-FFF2-40B4-BE49-F238E27FC236}">
                <a16:creationId xmlns:a16="http://schemas.microsoft.com/office/drawing/2014/main" id="{9FD0D28D-8AF5-4941-9011-441DC4FD5F04}"/>
              </a:ext>
            </a:extLst>
          </p:cNvPr>
          <p:cNvSpPr>
            <a:spLocks noGrp="1"/>
          </p:cNvSpPr>
          <p:nvPr>
            <p:ph type="subTitle" idx="1"/>
          </p:nvPr>
        </p:nvSpPr>
        <p:spPr/>
        <p:txBody>
          <a:bodyPr rtlCol="0">
            <a:normAutofit/>
          </a:bodyPr>
          <a:lstStyle/>
          <a:p>
            <a:pPr eaLnBrk="1" fontAlgn="auto" hangingPunct="1">
              <a:spcAft>
                <a:spcPts val="0"/>
              </a:spcAft>
              <a:defRPr/>
            </a:pPr>
            <a:endParaRPr lang="en-GB"/>
          </a:p>
        </p:txBody>
      </p:sp>
      <p:pic>
        <p:nvPicPr>
          <p:cNvPr id="7172" name="Picture 2" descr="Word files SAFETY TEMPLATE LANDSCAPE A4">
            <a:extLst>
              <a:ext uri="{FF2B5EF4-FFF2-40B4-BE49-F238E27FC236}">
                <a16:creationId xmlns:a16="http://schemas.microsoft.com/office/drawing/2014/main" id="{DA2F906E-CFB0-2443-B00D-82E1CDEB60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extBox 6">
            <a:extLst>
              <a:ext uri="{FF2B5EF4-FFF2-40B4-BE49-F238E27FC236}">
                <a16:creationId xmlns:a16="http://schemas.microsoft.com/office/drawing/2014/main" id="{EDCB83C6-699F-A747-9EFF-9E7C35DBAD6F}"/>
              </a:ext>
            </a:extLst>
          </p:cNvPr>
          <p:cNvSpPr txBox="1">
            <a:spLocks noChangeArrowheads="1"/>
          </p:cNvSpPr>
          <p:nvPr/>
        </p:nvSpPr>
        <p:spPr bwMode="auto">
          <a:xfrm>
            <a:off x="4572000" y="1052513"/>
            <a:ext cx="3527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alibri" panose="020F0502020204030204" pitchFamily="34" charset="0"/>
              </a:rPr>
              <a:t>  </a:t>
            </a:r>
          </a:p>
        </p:txBody>
      </p:sp>
      <p:sp>
        <p:nvSpPr>
          <p:cNvPr id="7174" name="Rectangle 4">
            <a:extLst>
              <a:ext uri="{FF2B5EF4-FFF2-40B4-BE49-F238E27FC236}">
                <a16:creationId xmlns:a16="http://schemas.microsoft.com/office/drawing/2014/main" id="{C37CC671-7EE1-E343-88DB-12181A49973B}"/>
              </a:ext>
            </a:extLst>
          </p:cNvPr>
          <p:cNvSpPr>
            <a:spLocks noChangeArrowheads="1"/>
          </p:cNvSpPr>
          <p:nvPr/>
        </p:nvSpPr>
        <p:spPr bwMode="auto">
          <a:xfrm>
            <a:off x="3924300" y="2955925"/>
            <a:ext cx="4176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latin typeface="Calibri" panose="020F0502020204030204" pitchFamily="34" charset="0"/>
              </a:rPr>
              <a:t> </a:t>
            </a:r>
          </a:p>
        </p:txBody>
      </p:sp>
      <p:sp>
        <p:nvSpPr>
          <p:cNvPr id="7175" name="Rectangle 1">
            <a:extLst>
              <a:ext uri="{FF2B5EF4-FFF2-40B4-BE49-F238E27FC236}">
                <a16:creationId xmlns:a16="http://schemas.microsoft.com/office/drawing/2014/main" id="{D31CCAF5-12B1-5D4E-8FA3-E23D7A3E39A0}"/>
              </a:ext>
            </a:extLst>
          </p:cNvPr>
          <p:cNvSpPr>
            <a:spLocks noChangeArrowheads="1"/>
          </p:cNvSpPr>
          <p:nvPr/>
        </p:nvSpPr>
        <p:spPr bwMode="auto">
          <a:xfrm>
            <a:off x="755650" y="1819275"/>
            <a:ext cx="3887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endParaRPr lang="en-GB" altLang="en-US"/>
          </a:p>
        </p:txBody>
      </p:sp>
      <p:sp>
        <p:nvSpPr>
          <p:cNvPr id="7176" name="Rectangle 24">
            <a:extLst>
              <a:ext uri="{FF2B5EF4-FFF2-40B4-BE49-F238E27FC236}">
                <a16:creationId xmlns:a16="http://schemas.microsoft.com/office/drawing/2014/main" id="{00E3097A-3072-244A-98B2-B702F624F403}"/>
              </a:ext>
            </a:extLst>
          </p:cNvPr>
          <p:cNvSpPr>
            <a:spLocks noChangeArrowheads="1"/>
          </p:cNvSpPr>
          <p:nvPr/>
        </p:nvSpPr>
        <p:spPr bwMode="auto">
          <a:xfrm>
            <a:off x="755650" y="692150"/>
            <a:ext cx="3563938"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2000">
                <a:latin typeface="Comic Sans MS" panose="030F0902030302020204" pitchFamily="66" charset="0"/>
                <a:ea typeface="Calibri" panose="020F0502020204030204" pitchFamily="34" charset="0"/>
                <a:cs typeface="Times New Roman" panose="02020603050405020304" pitchFamily="18" charset="0"/>
              </a:rPr>
              <a:t>Beca and Alim are both 15 and decide to have a cosy night in watching a film. As the love scene played Beca started to reach for the zip of Alim</a:t>
            </a:r>
            <a:r>
              <a:rPr lang="en-GB" altLang="en-US" sz="2000">
                <a:latin typeface="Calibri" panose="020F0502020204030204" pitchFamily="34" charset="0"/>
                <a:ea typeface="Calibri" panose="020F0502020204030204" pitchFamily="34" charset="0"/>
                <a:cs typeface="Times New Roman" panose="02020603050405020304" pitchFamily="18" charset="0"/>
              </a:rPr>
              <a:t>’</a:t>
            </a:r>
            <a:r>
              <a:rPr lang="en-GB" altLang="en-US" sz="2000">
                <a:latin typeface="Comic Sans MS" panose="030F0902030302020204" pitchFamily="66" charset="0"/>
                <a:ea typeface="Calibri" panose="020F0502020204030204" pitchFamily="34" charset="0"/>
                <a:cs typeface="Times New Roman" panose="02020603050405020304" pitchFamily="18" charset="0"/>
              </a:rPr>
              <a:t>s trousers. Alim pulls away.</a:t>
            </a:r>
            <a:endParaRPr lang="en-GB" altLang="en-US" sz="200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2" name="Table 11">
            <a:extLst>
              <a:ext uri="{FF2B5EF4-FFF2-40B4-BE49-F238E27FC236}">
                <a16:creationId xmlns:a16="http://schemas.microsoft.com/office/drawing/2014/main" id="{92E63F32-140F-BE4D-BAA4-F53283D578C1}"/>
              </a:ext>
            </a:extLst>
          </p:cNvPr>
          <p:cNvGraphicFramePr>
            <a:graphicFrameLocks noGrp="1"/>
          </p:cNvGraphicFramePr>
          <p:nvPr/>
        </p:nvGraphicFramePr>
        <p:xfrm>
          <a:off x="755650" y="3213100"/>
          <a:ext cx="7129463" cy="2459038"/>
        </p:xfrm>
        <a:graphic>
          <a:graphicData uri="http://schemas.openxmlformats.org/drawingml/2006/table">
            <a:tbl>
              <a:tblPr/>
              <a:tblGrid>
                <a:gridCol w="3564732">
                  <a:extLst>
                    <a:ext uri="{9D8B030D-6E8A-4147-A177-3AD203B41FA5}">
                      <a16:colId xmlns:a16="http://schemas.microsoft.com/office/drawing/2014/main" val="20000"/>
                    </a:ext>
                  </a:extLst>
                </a:gridCol>
                <a:gridCol w="3564732">
                  <a:extLst>
                    <a:ext uri="{9D8B030D-6E8A-4147-A177-3AD203B41FA5}">
                      <a16:colId xmlns:a16="http://schemas.microsoft.com/office/drawing/2014/main" val="20001"/>
                    </a:ext>
                  </a:extLst>
                </a:gridCol>
              </a:tblGrid>
              <a:tr h="504152">
                <a:tc>
                  <a:txBody>
                    <a:bodyPr/>
                    <a:lstStyle/>
                    <a:p>
                      <a:pPr marL="457200" indent="-365125" algn="ctr">
                        <a:lnSpc>
                          <a:spcPct val="115000"/>
                        </a:lnSpc>
                        <a:spcAft>
                          <a:spcPts val="0"/>
                        </a:spcAft>
                      </a:pPr>
                      <a:r>
                        <a:rPr lang="en-GB" sz="1800" dirty="0" err="1">
                          <a:latin typeface="Comic Sans MS"/>
                          <a:ea typeface="Calibri"/>
                          <a:cs typeface="Times New Roman"/>
                        </a:rPr>
                        <a:t>Beca’s</a:t>
                      </a:r>
                      <a:r>
                        <a:rPr lang="en-GB" sz="1800" dirty="0">
                          <a:latin typeface="Comic Sans MS"/>
                          <a:ea typeface="Calibri"/>
                          <a:cs typeface="Times New Roman"/>
                        </a:rPr>
                        <a:t> Response</a:t>
                      </a:r>
                      <a:endParaRPr lang="en-GB"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365125" algn="ctr">
                        <a:lnSpc>
                          <a:spcPct val="115000"/>
                        </a:lnSpc>
                        <a:spcAft>
                          <a:spcPts val="0"/>
                        </a:spcAft>
                      </a:pPr>
                      <a:r>
                        <a:rPr lang="en-GB" sz="1800" dirty="0" err="1">
                          <a:latin typeface="Comic Sans MS"/>
                          <a:ea typeface="Calibri"/>
                          <a:cs typeface="Times New Roman"/>
                        </a:rPr>
                        <a:t>Alim’s</a:t>
                      </a:r>
                      <a:r>
                        <a:rPr lang="en-GB" sz="1800" dirty="0">
                          <a:latin typeface="Comic Sans MS"/>
                          <a:ea typeface="Calibri"/>
                          <a:cs typeface="Times New Roman"/>
                        </a:rPr>
                        <a:t> response</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46583">
                <a:tc>
                  <a:txBody>
                    <a:bodyPr/>
                    <a:lstStyle/>
                    <a:p>
                      <a:pPr marL="457200" indent="-365125" algn="ctr">
                        <a:lnSpc>
                          <a:spcPct val="115000"/>
                        </a:lnSpc>
                        <a:spcAft>
                          <a:spcPts val="0"/>
                        </a:spcAft>
                      </a:pPr>
                      <a:r>
                        <a:rPr lang="en-GB" sz="1800" dirty="0">
                          <a:latin typeface="Comic Sans MS"/>
                          <a:ea typeface="Calibri"/>
                          <a:cs typeface="Times New Roman"/>
                        </a:rPr>
                        <a:t>‘All our friends have done it!’</a:t>
                      </a:r>
                    </a:p>
                    <a:p>
                      <a:pPr marL="457200" algn="ctr">
                        <a:lnSpc>
                          <a:spcPct val="115000"/>
                        </a:lnSpc>
                        <a:spcAft>
                          <a:spcPts val="0"/>
                        </a:spcAft>
                      </a:pPr>
                      <a:endParaRPr lang="en-GB" sz="1800" dirty="0">
                        <a:latin typeface="Comic Sans MS"/>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n-GB" sz="1800" dirty="0">
                        <a:latin typeface="Comic Sans MS"/>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08303">
                <a:tc>
                  <a:txBody>
                    <a:bodyPr/>
                    <a:lstStyle/>
                    <a:p>
                      <a:pPr marL="92075" indent="0" algn="ctr">
                        <a:lnSpc>
                          <a:spcPct val="115000"/>
                        </a:lnSpc>
                        <a:spcAft>
                          <a:spcPts val="0"/>
                        </a:spcAft>
                      </a:pPr>
                      <a:r>
                        <a:rPr lang="en-GB" sz="1800" dirty="0">
                          <a:latin typeface="Comic Sans MS"/>
                          <a:ea typeface="Calibri"/>
                          <a:cs typeface="Times New Roman"/>
                        </a:rPr>
                        <a:t>‘We’ve waited long enough, don’t you fancy me!’</a:t>
                      </a:r>
                      <a:endParaRPr lang="en-GB"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n-GB" sz="1800" dirty="0">
                        <a:latin typeface="Comic Sans MS"/>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7191" name="Picture 10" descr="C:\Users\Linda\Desktop\untitled.png">
            <a:extLst>
              <a:ext uri="{FF2B5EF4-FFF2-40B4-BE49-F238E27FC236}">
                <a16:creationId xmlns:a16="http://schemas.microsoft.com/office/drawing/2014/main" id="{8B966E85-9291-4A4D-9C10-D84B94000A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608013"/>
            <a:ext cx="2879725" cy="2433637"/>
          </a:xfrm>
          <a:prstGeom prst="rect">
            <a:avLst/>
          </a:prstGeom>
          <a:noFill/>
          <a:ln w="76200">
            <a:solidFill>
              <a:srgbClr val="4E11FB"/>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477</Words>
  <Application>Microsoft Macintosh PowerPoint</Application>
  <PresentationFormat>On-screen Show (4:3)</PresentationFormat>
  <Paragraphs>47</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fAITH</dc:creator>
  <cp:lastModifiedBy>Andy Holland</cp:lastModifiedBy>
  <cp:revision>12</cp:revision>
  <dcterms:created xsi:type="dcterms:W3CDTF">2013-06-18T23:34:21Z</dcterms:created>
  <dcterms:modified xsi:type="dcterms:W3CDTF">2022-03-03T08:46:17Z</dcterms:modified>
</cp:coreProperties>
</file>