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5"/>
  </p:notesMasterIdLst>
  <p:handoutMasterIdLst>
    <p:handoutMasterId r:id="rId6"/>
  </p:handoutMasterIdLst>
  <p:sldIdLst>
    <p:sldId id="274" r:id="rId2"/>
    <p:sldId id="303" r:id="rId3"/>
    <p:sldId id="304" r:id="rId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353" autoAdjust="0"/>
  </p:normalViewPr>
  <p:slideViewPr>
    <p:cSldViewPr>
      <p:cViewPr varScale="1">
        <p:scale>
          <a:sx n="106" d="100"/>
          <a:sy n="106" d="100"/>
        </p:scale>
        <p:origin x="2248" y="184"/>
      </p:cViewPr>
      <p:guideLst>
        <p:guide orient="horz" pos="2160"/>
        <p:guide pos="2880"/>
      </p:guideLst>
    </p:cSldViewPr>
  </p:slideViewPr>
  <p:notesTextViewPr>
    <p:cViewPr>
      <p:scale>
        <a:sx n="100" d="100"/>
        <a:sy n="100" d="100"/>
      </p:scale>
      <p:origin x="0" y="0"/>
    </p:cViewPr>
  </p:notesTextViewPr>
  <p:notesViewPr>
    <p:cSldViewPr>
      <p:cViewPr>
        <p:scale>
          <a:sx n="110" d="100"/>
          <a:sy n="110" d="100"/>
        </p:scale>
        <p:origin x="-2610" y="1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5A3C28-D756-D741-9059-8E95464856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39" name="Rectangle 3">
            <a:extLst>
              <a:ext uri="{FF2B5EF4-FFF2-40B4-BE49-F238E27FC236}">
                <a16:creationId xmlns:a16="http://schemas.microsoft.com/office/drawing/2014/main" id="{0349811E-4442-B648-94DE-496B33A7284D}"/>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9FB97731-B2D1-B242-838E-F189F15DD83A}" type="datetime1">
              <a:rPr lang="en-GB"/>
              <a:pPr>
                <a:defRPr/>
              </a:pPr>
              <a:t>02/03/2022</a:t>
            </a:fld>
            <a:endParaRPr lang="en-GB"/>
          </a:p>
        </p:txBody>
      </p:sp>
      <p:sp>
        <p:nvSpPr>
          <p:cNvPr id="39940" name="Rectangle 4">
            <a:extLst>
              <a:ext uri="{FF2B5EF4-FFF2-40B4-BE49-F238E27FC236}">
                <a16:creationId xmlns:a16="http://schemas.microsoft.com/office/drawing/2014/main" id="{9362024C-146C-4141-B373-72AC731746A0}"/>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en-GB"/>
          </a:p>
        </p:txBody>
      </p:sp>
      <p:sp>
        <p:nvSpPr>
          <p:cNvPr id="39941" name="Rectangle 5">
            <a:extLst>
              <a:ext uri="{FF2B5EF4-FFF2-40B4-BE49-F238E27FC236}">
                <a16:creationId xmlns:a16="http://schemas.microsoft.com/office/drawing/2014/main" id="{42EE7F42-D285-C24F-8C79-D9F542E035CF}"/>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vl1pPr>
          </a:lstStyle>
          <a:p>
            <a:fld id="{32EC40EA-E8FB-FC41-ACD4-D014DC7E7976}"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4DDC48E-4B14-824C-A3EB-CBFC66E34B3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3" name="Rectangle 3">
            <a:extLst>
              <a:ext uri="{FF2B5EF4-FFF2-40B4-BE49-F238E27FC236}">
                <a16:creationId xmlns:a16="http://schemas.microsoft.com/office/drawing/2014/main" id="{18ED0770-0FF2-8041-ABA7-A92950AD735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3" charset="0"/>
                <a:ea typeface="Arial" pitchFamily="33" charset="0"/>
                <a:cs typeface="Arial" pitchFamily="33" charset="0"/>
              </a:defRPr>
            </a:lvl1pPr>
          </a:lstStyle>
          <a:p>
            <a:pPr>
              <a:defRPr/>
            </a:pPr>
            <a:endParaRPr lang="en-GB"/>
          </a:p>
        </p:txBody>
      </p:sp>
      <p:sp>
        <p:nvSpPr>
          <p:cNvPr id="5124" name="Rectangle 4">
            <a:extLst>
              <a:ext uri="{FF2B5EF4-FFF2-40B4-BE49-F238E27FC236}">
                <a16:creationId xmlns:a16="http://schemas.microsoft.com/office/drawing/2014/main" id="{D830266B-A8D7-2143-A07D-730744BDC17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1EEBBF7B-BA7A-FE4E-AB4B-F9857D98128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366" name="Rectangle 6">
            <a:extLst>
              <a:ext uri="{FF2B5EF4-FFF2-40B4-BE49-F238E27FC236}">
                <a16:creationId xmlns:a16="http://schemas.microsoft.com/office/drawing/2014/main" id="{6A19499D-5E1F-F044-ABDD-A1F72ED5324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3" charset="0"/>
                <a:ea typeface="Arial" pitchFamily="33" charset="0"/>
                <a:cs typeface="Arial" pitchFamily="33" charset="0"/>
              </a:defRPr>
            </a:lvl1pPr>
          </a:lstStyle>
          <a:p>
            <a:pPr>
              <a:defRPr/>
            </a:pPr>
            <a:endParaRPr lang="en-GB"/>
          </a:p>
        </p:txBody>
      </p:sp>
      <p:sp>
        <p:nvSpPr>
          <p:cNvPr id="15367" name="Rectangle 7">
            <a:extLst>
              <a:ext uri="{FF2B5EF4-FFF2-40B4-BE49-F238E27FC236}">
                <a16:creationId xmlns:a16="http://schemas.microsoft.com/office/drawing/2014/main" id="{806283E6-8321-F547-AAC8-F6F48380701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91FB2C-4237-C444-A514-CA2D535FF2E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3" charset="0"/>
        <a:ea typeface="ＭＳ Ｐゴシック" charset="0"/>
        <a:cs typeface="Arial" pitchFamily="33" charset="0"/>
      </a:defRPr>
    </a:lvl1pPr>
    <a:lvl2pPr marL="4572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2pPr>
    <a:lvl3pPr marL="9144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3pPr>
    <a:lvl4pPr marL="13716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4pPr>
    <a:lvl5pPr marL="1828800" algn="l" rtl="0" eaLnBrk="0" fontAlgn="base" hangingPunct="0">
      <a:spcBef>
        <a:spcPct val="30000"/>
      </a:spcBef>
      <a:spcAft>
        <a:spcPct val="0"/>
      </a:spcAft>
      <a:defRPr sz="1200" kern="1200">
        <a:solidFill>
          <a:schemeClr val="tx1"/>
        </a:solidFill>
        <a:latin typeface="Arial" pitchFamily="33" charset="0"/>
        <a:ea typeface="ＭＳ Ｐゴシック" pitchFamily="34" charset="-128"/>
        <a:cs typeface="Arial" pitchFamily="3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F6EA6F4-DEF7-A14A-8746-E1E0BCCE17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A09E07F-CDF8-AA48-989B-A02F10837415}" type="slidenum">
              <a:rPr lang="en-GB" altLang="en-US"/>
              <a:pPr eaLnBrk="1" hangingPunct="1"/>
              <a:t>1</a:t>
            </a:fld>
            <a:endParaRPr lang="en-GB" altLang="en-US"/>
          </a:p>
        </p:txBody>
      </p:sp>
      <p:sp>
        <p:nvSpPr>
          <p:cNvPr id="6147" name="Rectangle 2">
            <a:extLst>
              <a:ext uri="{FF2B5EF4-FFF2-40B4-BE49-F238E27FC236}">
                <a16:creationId xmlns:a16="http://schemas.microsoft.com/office/drawing/2014/main" id="{AB6D3B0A-6E04-C44F-8CB0-D568061B7650}"/>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C0956791-BD49-334A-A32E-415B1984A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cs typeface="Arial" panose="020B0604020202020204" pitchFamily="34" charset="0"/>
              </a:rPr>
              <a:t>Lowri</a:t>
            </a:r>
          </a:p>
          <a:p>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Lowri</a:t>
            </a:r>
            <a:r>
              <a:rPr lang="ja-JP" altLang="en-GB">
                <a:latin typeface="Arial" panose="020B0604020202020204" pitchFamily="34" charset="0"/>
                <a:ea typeface="ＭＳ Ｐゴシック" panose="020B0600070205080204" pitchFamily="34" charset="-128"/>
                <a:cs typeface="Arial" panose="020B0604020202020204" pitchFamily="34" charset="0"/>
              </a:rPr>
              <a:t>’</a:t>
            </a:r>
            <a:r>
              <a:rPr lang="en-GB" altLang="ja-JP">
                <a:latin typeface="Arial" panose="020B0604020202020204" pitchFamily="34" charset="0"/>
                <a:ea typeface="ＭＳ Ｐゴシック" panose="020B0600070205080204" pitchFamily="34" charset="-128"/>
                <a:cs typeface="Arial" panose="020B0604020202020204" pitchFamily="34" charset="0"/>
              </a:rPr>
              <a:t>s relationship with Azuben ended. She was so devastated by the whole incident that she had to change schools. She became very depressed and didn’t want to go out. She had counselling from the school counsellor, which helped; however, her grades in school dropped and she didn’t do as well as expected in her GCSE exams.</a:t>
            </a:r>
          </a:p>
          <a:p>
            <a:pPr algn="just"/>
            <a:endParaRPr lang="en-GB" altLang="ja-JP">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Ryan</a:t>
            </a:r>
          </a:p>
          <a:p>
            <a:pPr algn="just"/>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Was questioned by the Police and only escaped more serious outcomes when Marcus owned up to what he had done. The 5 days before Marcus came clean were a nightmare for Ryan, who experienced a lot of hostility from the online community. He was too worried and anxious to go to school during this time.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However, he got a lot of sympathy when the truth came out. He never again forgot to log out of his online accounts. He and Marcus are no longer friends.</a:t>
            </a:r>
          </a:p>
          <a:p>
            <a:endParaRPr lang="en-GB" altLang="en-US">
              <a:latin typeface="Arial" panose="020B0604020202020204" pitchFamily="34" charset="0"/>
              <a:ea typeface="ＭＳ Ｐゴシック" panose="020B0600070205080204" pitchFamily="34" charset="-128"/>
              <a:cs typeface="Arial" panose="020B0604020202020204" pitchFamily="34" charset="0"/>
            </a:endParaRPr>
          </a:p>
          <a:p>
            <a:r>
              <a:rPr lang="en-GB" altLang="en-US"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84DDD69-2287-F64A-B067-82FBFCF8FC6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604E6E7-93AE-3144-92CF-4FDC27679FDE}" type="slidenum">
              <a:rPr lang="en-GB" altLang="en-US" sz="1200"/>
              <a:pPr algn="r" eaLnBrk="1" hangingPunct="1"/>
              <a:t>2</a:t>
            </a:fld>
            <a:endParaRPr lang="en-GB" altLang="en-US" sz="1200"/>
          </a:p>
        </p:txBody>
      </p:sp>
      <p:sp>
        <p:nvSpPr>
          <p:cNvPr id="7171" name="Rectangle 2">
            <a:extLst>
              <a:ext uri="{FF2B5EF4-FFF2-40B4-BE49-F238E27FC236}">
                <a16:creationId xmlns:a16="http://schemas.microsoft.com/office/drawing/2014/main" id="{FD88CB89-BA42-C647-AE0E-B8F9D5268107}"/>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E7C10EA3-6727-6248-9DB8-597B8E791D73}"/>
              </a:ext>
            </a:extLst>
          </p:cNvPr>
          <p:cNvSpPr>
            <a:spLocks noGrp="1" noChangeArrowheads="1"/>
          </p:cNvSpPr>
          <p:nvPr>
            <p:ph type="body" idx="1"/>
          </p:nvPr>
        </p:nvSpPr>
        <p:spPr>
          <a:xfrm>
            <a:off x="692150" y="421163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Azuben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Like Ryan Azuben was spoken to by the Police. Lowri finished with him. His friends ignored him and his parents who were disappointed with his behaviour  took his mobile phone off him.   </a:t>
            </a:r>
          </a:p>
          <a:p>
            <a:pPr algn="just"/>
            <a:endParaRPr lang="en-GB" altLang="en-US" sz="800">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Marcus </a:t>
            </a:r>
            <a:endParaRPr lang="en-GB" altLang="en-US" sz="800">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Marcus escaped prosecution.  Marcus, although very sorry for the harm he had caused Lowri, ended up losing all his friends.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He was given a </a:t>
            </a:r>
            <a:r>
              <a:rPr lang="en-GB" altLang="en-US" b="1">
                <a:latin typeface="Arial" panose="020B0604020202020204" pitchFamily="34" charset="0"/>
                <a:ea typeface="ＭＳ Ｐゴシック" panose="020B0600070205080204" pitchFamily="34" charset="-128"/>
                <a:cs typeface="Arial" panose="020B0604020202020204" pitchFamily="34" charset="0"/>
              </a:rPr>
              <a:t>Youth Conditional Caution</a:t>
            </a:r>
            <a:r>
              <a:rPr lang="en-GB" altLang="en-US">
                <a:latin typeface="Arial" panose="020B0604020202020204" pitchFamily="34" charset="0"/>
                <a:ea typeface="ＭＳ Ｐゴシック" panose="020B0600070205080204" pitchFamily="34" charset="-128"/>
                <a:cs typeface="Arial" panose="020B0604020202020204" pitchFamily="34" charset="0"/>
              </a:rPr>
              <a:t> by the Police. </a:t>
            </a: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Marcus could have been prosecuted for possessing and distributing an indecent image of a child.  A child is anyone under 18 years of age. As a result he would be unable to work with any vulnerable people or children and never be able to travel abroad. Penalties in Law range from a 6 month sentence and fines to up to 10 years in prison. </a:t>
            </a:r>
          </a:p>
          <a:p>
            <a:pPr algn="just"/>
            <a:endParaRPr lang="en-GB" altLang="en-US" sz="800">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Any young person found guilty of taking, possessing or distributing an indecent image of a child faces the possibility of imprisonment and/or being placed on the sex offender register for life if you are dealt with by a Crown Court.   </a:t>
            </a:r>
          </a:p>
          <a:p>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r>
              <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rPr>
              <a:t>CLICK for next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99AF26B-60B8-A940-83BF-7A3DDC83E34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8DC0422-2DBB-9848-82DB-165FE870B9C5}" type="slidenum">
              <a:rPr lang="en-GB" altLang="en-US" sz="1200"/>
              <a:pPr algn="r" eaLnBrk="1" hangingPunct="1"/>
              <a:t>3</a:t>
            </a:fld>
            <a:endParaRPr lang="en-GB" altLang="en-US" sz="1200"/>
          </a:p>
        </p:txBody>
      </p:sp>
      <p:sp>
        <p:nvSpPr>
          <p:cNvPr id="8195" name="Rectangle 2">
            <a:extLst>
              <a:ext uri="{FF2B5EF4-FFF2-40B4-BE49-F238E27FC236}">
                <a16:creationId xmlns:a16="http://schemas.microsoft.com/office/drawing/2014/main" id="{89E9F7F8-A6A3-A14A-899B-0E39AD48D586}"/>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5F109A6F-804A-994B-A876-FE7308377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Naomi and Kat </a:t>
            </a:r>
          </a:p>
          <a:p>
            <a:pPr algn="just"/>
            <a:endParaRPr lang="en-GB" altLang="en-US">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a:latin typeface="Arial" panose="020B0604020202020204" pitchFamily="34" charset="0"/>
                <a:ea typeface="ＭＳ Ｐゴシック" panose="020B0600070205080204" pitchFamily="34" charset="-128"/>
                <a:cs typeface="Arial" panose="020B0604020202020204" pitchFamily="34" charset="0"/>
              </a:rPr>
              <a:t>Both girls had done the right thing in deleting the topless photo from their phones. When police checked their phones there were no indecent images to be found. They were commended for taking the right action. They remain friends with Ryan but only occasionally hear from Lowri.</a:t>
            </a:r>
          </a:p>
          <a:p>
            <a:pPr algn="just"/>
            <a:endParaRPr lang="en-GB" altLang="en-US" b="1" u="sng">
              <a:solidFill>
                <a:srgbClr val="FD1F24"/>
              </a:solidFill>
              <a:latin typeface="Arial" panose="020B0604020202020204" pitchFamily="34" charset="0"/>
              <a:ea typeface="ＭＳ Ｐゴシック" panose="020B0600070205080204" pitchFamily="34" charset="-128"/>
              <a:cs typeface="Arial" panose="020B0604020202020204" pitchFamily="34" charset="0"/>
            </a:endParaRPr>
          </a:p>
          <a:p>
            <a:pPr algn="just"/>
            <a:r>
              <a:rPr lang="en-GB" altLang="en-US" b="1">
                <a:solidFill>
                  <a:srgbClr val="FD1F24"/>
                </a:solidFill>
                <a:latin typeface="Arial" panose="020B0604020202020204" pitchFamily="34" charset="0"/>
                <a:ea typeface="ＭＳ Ｐゴシック" panose="020B0600070205080204" pitchFamily="34" charset="-128"/>
                <a:cs typeface="Arial" panose="020B0604020202020204" pitchFamily="34" charset="0"/>
              </a:rPr>
              <a:t>End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1B1A56EC-195A-014E-823E-32E5E2843EE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52141AD-25BD-114B-AEC3-4CD39489A82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484431A-1353-574F-90D6-6F5A0D42C1A3}"/>
              </a:ext>
            </a:extLst>
          </p:cNvPr>
          <p:cNvSpPr>
            <a:spLocks noGrp="1" noChangeArrowheads="1"/>
          </p:cNvSpPr>
          <p:nvPr>
            <p:ph type="sldNum" sz="quarter" idx="12"/>
          </p:nvPr>
        </p:nvSpPr>
        <p:spPr>
          <a:ln/>
        </p:spPr>
        <p:txBody>
          <a:bodyPr/>
          <a:lstStyle>
            <a:lvl1pPr>
              <a:defRPr/>
            </a:lvl1pPr>
          </a:lstStyle>
          <a:p>
            <a:fld id="{E7553325-23C7-A245-9BF6-ED6F750AAAB7}" type="slidenum">
              <a:rPr lang="en-GB" altLang="en-US"/>
              <a:pPr/>
              <a:t>‹#›</a:t>
            </a:fld>
            <a:endParaRPr lang="en-GB" altLang="en-US"/>
          </a:p>
        </p:txBody>
      </p:sp>
    </p:spTree>
    <p:extLst>
      <p:ext uri="{BB962C8B-B14F-4D97-AF65-F5344CB8AC3E}">
        <p14:creationId xmlns:p14="http://schemas.microsoft.com/office/powerpoint/2010/main" val="182193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C0C5C8B-B7A0-EE45-8B14-6BD2B2B5AB7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F9846D3-A262-5548-B499-482FE5AFED4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9302761-D858-6E41-9BB5-039CB47A2D82}"/>
              </a:ext>
            </a:extLst>
          </p:cNvPr>
          <p:cNvSpPr>
            <a:spLocks noGrp="1" noChangeArrowheads="1"/>
          </p:cNvSpPr>
          <p:nvPr>
            <p:ph type="sldNum" sz="quarter" idx="12"/>
          </p:nvPr>
        </p:nvSpPr>
        <p:spPr>
          <a:ln/>
        </p:spPr>
        <p:txBody>
          <a:bodyPr/>
          <a:lstStyle>
            <a:lvl1pPr>
              <a:defRPr/>
            </a:lvl1pPr>
          </a:lstStyle>
          <a:p>
            <a:fld id="{389115B0-E957-1D49-A810-7C7B1DD223A7}" type="slidenum">
              <a:rPr lang="en-GB" altLang="en-US"/>
              <a:pPr/>
              <a:t>‹#›</a:t>
            </a:fld>
            <a:endParaRPr lang="en-GB" altLang="en-US"/>
          </a:p>
        </p:txBody>
      </p:sp>
    </p:spTree>
    <p:extLst>
      <p:ext uri="{BB962C8B-B14F-4D97-AF65-F5344CB8AC3E}">
        <p14:creationId xmlns:p14="http://schemas.microsoft.com/office/powerpoint/2010/main" val="133906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57558E8-28FB-634F-A7AE-D2048D3BA9D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184F314-6E2B-774F-9A06-F0C2173813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E60A299-08B9-254F-8549-3C35DD3EB162}"/>
              </a:ext>
            </a:extLst>
          </p:cNvPr>
          <p:cNvSpPr>
            <a:spLocks noGrp="1" noChangeArrowheads="1"/>
          </p:cNvSpPr>
          <p:nvPr>
            <p:ph type="sldNum" sz="quarter" idx="12"/>
          </p:nvPr>
        </p:nvSpPr>
        <p:spPr>
          <a:ln/>
        </p:spPr>
        <p:txBody>
          <a:bodyPr/>
          <a:lstStyle>
            <a:lvl1pPr>
              <a:defRPr/>
            </a:lvl1pPr>
          </a:lstStyle>
          <a:p>
            <a:fld id="{18C2E0CF-451B-9744-8162-D695D55A7A19}" type="slidenum">
              <a:rPr lang="en-GB" altLang="en-US"/>
              <a:pPr/>
              <a:t>‹#›</a:t>
            </a:fld>
            <a:endParaRPr lang="en-GB" altLang="en-US"/>
          </a:p>
        </p:txBody>
      </p:sp>
    </p:spTree>
    <p:extLst>
      <p:ext uri="{BB962C8B-B14F-4D97-AF65-F5344CB8AC3E}">
        <p14:creationId xmlns:p14="http://schemas.microsoft.com/office/powerpoint/2010/main" val="33863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DDEBA88-277F-314C-858F-5D25D747C47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7208B46-7913-1A47-BC9C-CACD13E97A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AF5B216-9F60-B44E-8BC2-C2EA948B3117}"/>
              </a:ext>
            </a:extLst>
          </p:cNvPr>
          <p:cNvSpPr>
            <a:spLocks noGrp="1" noChangeArrowheads="1"/>
          </p:cNvSpPr>
          <p:nvPr>
            <p:ph type="sldNum" sz="quarter" idx="12"/>
          </p:nvPr>
        </p:nvSpPr>
        <p:spPr>
          <a:ln/>
        </p:spPr>
        <p:txBody>
          <a:bodyPr/>
          <a:lstStyle>
            <a:lvl1pPr>
              <a:defRPr/>
            </a:lvl1pPr>
          </a:lstStyle>
          <a:p>
            <a:fld id="{9FCA54D4-52DE-EA44-8806-E55C9698F24D}" type="slidenum">
              <a:rPr lang="en-GB" altLang="en-US"/>
              <a:pPr/>
              <a:t>‹#›</a:t>
            </a:fld>
            <a:endParaRPr lang="en-GB" altLang="en-US"/>
          </a:p>
        </p:txBody>
      </p:sp>
    </p:spTree>
    <p:extLst>
      <p:ext uri="{BB962C8B-B14F-4D97-AF65-F5344CB8AC3E}">
        <p14:creationId xmlns:p14="http://schemas.microsoft.com/office/powerpoint/2010/main" val="399136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4703AECE-A914-9748-976F-4A5FD03E8C2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8B13603-728F-764B-A19F-D941419DFFA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A409AF-6B92-8243-BCDC-CBBA9863501A}"/>
              </a:ext>
            </a:extLst>
          </p:cNvPr>
          <p:cNvSpPr>
            <a:spLocks noGrp="1" noChangeArrowheads="1"/>
          </p:cNvSpPr>
          <p:nvPr>
            <p:ph type="sldNum" sz="quarter" idx="12"/>
          </p:nvPr>
        </p:nvSpPr>
        <p:spPr>
          <a:ln/>
        </p:spPr>
        <p:txBody>
          <a:bodyPr/>
          <a:lstStyle>
            <a:lvl1pPr>
              <a:defRPr/>
            </a:lvl1pPr>
          </a:lstStyle>
          <a:p>
            <a:fld id="{664BFF0C-629F-AA47-A7CD-E03745330A46}" type="slidenum">
              <a:rPr lang="en-GB" altLang="en-US"/>
              <a:pPr/>
              <a:t>‹#›</a:t>
            </a:fld>
            <a:endParaRPr lang="en-GB" altLang="en-US"/>
          </a:p>
        </p:txBody>
      </p:sp>
    </p:spTree>
    <p:extLst>
      <p:ext uri="{BB962C8B-B14F-4D97-AF65-F5344CB8AC3E}">
        <p14:creationId xmlns:p14="http://schemas.microsoft.com/office/powerpoint/2010/main" val="255898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13BA48E8-E69A-B74F-9EB6-D9490DB9F1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A4F2268-9C0D-3D45-B74E-E66D9419D7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AF2F7BC-B255-9240-8909-2BF916F9F382}"/>
              </a:ext>
            </a:extLst>
          </p:cNvPr>
          <p:cNvSpPr>
            <a:spLocks noGrp="1" noChangeArrowheads="1"/>
          </p:cNvSpPr>
          <p:nvPr>
            <p:ph type="sldNum" sz="quarter" idx="12"/>
          </p:nvPr>
        </p:nvSpPr>
        <p:spPr>
          <a:ln/>
        </p:spPr>
        <p:txBody>
          <a:bodyPr/>
          <a:lstStyle>
            <a:lvl1pPr>
              <a:defRPr/>
            </a:lvl1pPr>
          </a:lstStyle>
          <a:p>
            <a:fld id="{5791C816-52E7-AD40-9395-48EC9847A9EB}" type="slidenum">
              <a:rPr lang="en-GB" altLang="en-US"/>
              <a:pPr/>
              <a:t>‹#›</a:t>
            </a:fld>
            <a:endParaRPr lang="en-GB" altLang="en-US"/>
          </a:p>
        </p:txBody>
      </p:sp>
    </p:spTree>
    <p:extLst>
      <p:ext uri="{BB962C8B-B14F-4D97-AF65-F5344CB8AC3E}">
        <p14:creationId xmlns:p14="http://schemas.microsoft.com/office/powerpoint/2010/main" val="83057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0676F118-5BD4-8243-929D-470A2902BDD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079DD2-77E7-9741-98C2-D14A0BCE41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C78E050-E348-7341-ACCC-57F4E4635000}"/>
              </a:ext>
            </a:extLst>
          </p:cNvPr>
          <p:cNvSpPr>
            <a:spLocks noGrp="1" noChangeArrowheads="1"/>
          </p:cNvSpPr>
          <p:nvPr>
            <p:ph type="sldNum" sz="quarter" idx="12"/>
          </p:nvPr>
        </p:nvSpPr>
        <p:spPr>
          <a:ln/>
        </p:spPr>
        <p:txBody>
          <a:bodyPr/>
          <a:lstStyle>
            <a:lvl1pPr>
              <a:defRPr/>
            </a:lvl1pPr>
          </a:lstStyle>
          <a:p>
            <a:fld id="{8FDE4AB6-1EB6-2644-8C57-3DBFC66874AA}" type="slidenum">
              <a:rPr lang="en-GB" altLang="en-US"/>
              <a:pPr/>
              <a:t>‹#›</a:t>
            </a:fld>
            <a:endParaRPr lang="en-GB" altLang="en-US"/>
          </a:p>
        </p:txBody>
      </p:sp>
    </p:spTree>
    <p:extLst>
      <p:ext uri="{BB962C8B-B14F-4D97-AF65-F5344CB8AC3E}">
        <p14:creationId xmlns:p14="http://schemas.microsoft.com/office/powerpoint/2010/main" val="282269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A8E5263B-ABF6-3A4E-9AAF-06F8EF5D7C5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7B7EF0D-2DD2-E147-9EE7-BD2EB9C55A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5D2BB70A-4DB1-044F-91BE-63D2A13FD5F6}"/>
              </a:ext>
            </a:extLst>
          </p:cNvPr>
          <p:cNvSpPr>
            <a:spLocks noGrp="1" noChangeArrowheads="1"/>
          </p:cNvSpPr>
          <p:nvPr>
            <p:ph type="sldNum" sz="quarter" idx="12"/>
          </p:nvPr>
        </p:nvSpPr>
        <p:spPr>
          <a:ln/>
        </p:spPr>
        <p:txBody>
          <a:bodyPr/>
          <a:lstStyle>
            <a:lvl1pPr>
              <a:defRPr/>
            </a:lvl1pPr>
          </a:lstStyle>
          <a:p>
            <a:fld id="{06C18C49-D6AA-D140-B9C9-0737A375252A}" type="slidenum">
              <a:rPr lang="en-GB" altLang="en-US"/>
              <a:pPr/>
              <a:t>‹#›</a:t>
            </a:fld>
            <a:endParaRPr lang="en-GB" altLang="en-US"/>
          </a:p>
        </p:txBody>
      </p:sp>
    </p:spTree>
    <p:extLst>
      <p:ext uri="{BB962C8B-B14F-4D97-AF65-F5344CB8AC3E}">
        <p14:creationId xmlns:p14="http://schemas.microsoft.com/office/powerpoint/2010/main" val="148836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E329BF7D-F2F4-F243-A63D-1B638BADB63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0C8DF0B-5E5C-0346-958D-3E3642F335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9545808-B4F1-204E-B5B9-980DE5DCC97D}"/>
              </a:ext>
            </a:extLst>
          </p:cNvPr>
          <p:cNvSpPr>
            <a:spLocks noGrp="1" noChangeArrowheads="1"/>
          </p:cNvSpPr>
          <p:nvPr>
            <p:ph type="sldNum" sz="quarter" idx="12"/>
          </p:nvPr>
        </p:nvSpPr>
        <p:spPr>
          <a:ln/>
        </p:spPr>
        <p:txBody>
          <a:bodyPr/>
          <a:lstStyle>
            <a:lvl1pPr>
              <a:defRPr/>
            </a:lvl1pPr>
          </a:lstStyle>
          <a:p>
            <a:fld id="{78A0E2FC-30AF-604B-A7FE-F527D058105C}" type="slidenum">
              <a:rPr lang="en-GB" altLang="en-US"/>
              <a:pPr/>
              <a:t>‹#›</a:t>
            </a:fld>
            <a:endParaRPr lang="en-GB" altLang="en-US"/>
          </a:p>
        </p:txBody>
      </p:sp>
    </p:spTree>
    <p:extLst>
      <p:ext uri="{BB962C8B-B14F-4D97-AF65-F5344CB8AC3E}">
        <p14:creationId xmlns:p14="http://schemas.microsoft.com/office/powerpoint/2010/main" val="246540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56C888-B871-964A-9FBD-E05BEFBC184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3F4F0CC9-30B4-6B43-AC91-C3508E5F66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4A17914-6E30-B64C-BC4E-B21083BA7AB6}"/>
              </a:ext>
            </a:extLst>
          </p:cNvPr>
          <p:cNvSpPr>
            <a:spLocks noGrp="1" noChangeArrowheads="1"/>
          </p:cNvSpPr>
          <p:nvPr>
            <p:ph type="sldNum" sz="quarter" idx="12"/>
          </p:nvPr>
        </p:nvSpPr>
        <p:spPr>
          <a:ln/>
        </p:spPr>
        <p:txBody>
          <a:bodyPr/>
          <a:lstStyle>
            <a:lvl1pPr>
              <a:defRPr/>
            </a:lvl1pPr>
          </a:lstStyle>
          <a:p>
            <a:fld id="{3C0B6DF1-FD6C-894D-916A-101FC808D56E}" type="slidenum">
              <a:rPr lang="en-GB" altLang="en-US"/>
              <a:pPr/>
              <a:t>‹#›</a:t>
            </a:fld>
            <a:endParaRPr lang="en-GB" altLang="en-US"/>
          </a:p>
        </p:txBody>
      </p:sp>
    </p:spTree>
    <p:extLst>
      <p:ext uri="{BB962C8B-B14F-4D97-AF65-F5344CB8AC3E}">
        <p14:creationId xmlns:p14="http://schemas.microsoft.com/office/powerpoint/2010/main" val="226962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CE87DE3D-1C93-BE48-BE64-1F60B5A6FCA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0D5D9AC-D166-7A48-9C62-F5D26D75687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9A0FC10-9CBF-F64C-980B-60A53DA91F13}"/>
              </a:ext>
            </a:extLst>
          </p:cNvPr>
          <p:cNvSpPr>
            <a:spLocks noGrp="1" noChangeArrowheads="1"/>
          </p:cNvSpPr>
          <p:nvPr>
            <p:ph type="sldNum" sz="quarter" idx="12"/>
          </p:nvPr>
        </p:nvSpPr>
        <p:spPr>
          <a:ln/>
        </p:spPr>
        <p:txBody>
          <a:bodyPr/>
          <a:lstStyle>
            <a:lvl1pPr>
              <a:defRPr/>
            </a:lvl1pPr>
          </a:lstStyle>
          <a:p>
            <a:fld id="{2EBAA51F-7B70-D749-8143-5A74E3F09453}" type="slidenum">
              <a:rPr lang="en-GB" altLang="en-US"/>
              <a:pPr/>
              <a:t>‹#›</a:t>
            </a:fld>
            <a:endParaRPr lang="en-GB" altLang="en-US"/>
          </a:p>
        </p:txBody>
      </p:sp>
    </p:spTree>
    <p:extLst>
      <p:ext uri="{BB962C8B-B14F-4D97-AF65-F5344CB8AC3E}">
        <p14:creationId xmlns:p14="http://schemas.microsoft.com/office/powerpoint/2010/main" val="375062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8B810A8E-C532-A94F-A15A-60C3E70A3B6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87B712F-47CB-1442-95AA-3DD5B39DC7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C9E76E8-A601-F04B-9072-7698DE9309EE}"/>
              </a:ext>
            </a:extLst>
          </p:cNvPr>
          <p:cNvSpPr>
            <a:spLocks noGrp="1" noChangeArrowheads="1"/>
          </p:cNvSpPr>
          <p:nvPr>
            <p:ph type="sldNum" sz="quarter" idx="12"/>
          </p:nvPr>
        </p:nvSpPr>
        <p:spPr>
          <a:ln/>
        </p:spPr>
        <p:txBody>
          <a:bodyPr/>
          <a:lstStyle>
            <a:lvl1pPr>
              <a:defRPr/>
            </a:lvl1pPr>
          </a:lstStyle>
          <a:p>
            <a:fld id="{F37F708E-E6D3-2F4E-AC27-24F69E5153A5}" type="slidenum">
              <a:rPr lang="en-GB" altLang="en-US"/>
              <a:pPr/>
              <a:t>‹#›</a:t>
            </a:fld>
            <a:endParaRPr lang="en-GB" altLang="en-US"/>
          </a:p>
        </p:txBody>
      </p:sp>
    </p:spTree>
    <p:extLst>
      <p:ext uri="{BB962C8B-B14F-4D97-AF65-F5344CB8AC3E}">
        <p14:creationId xmlns:p14="http://schemas.microsoft.com/office/powerpoint/2010/main" val="34415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C67D27-83C7-FE4B-9C12-E147E3A98F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9AE62FF-8CF1-134C-ACC0-9E11385DC85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66131F6D-DDBF-5441-A0D7-CA61F6C9D71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3" charset="0"/>
                <a:ea typeface="Arial" pitchFamily="33" charset="0"/>
                <a:cs typeface="Arial" pitchFamily="33" charset="0"/>
              </a:defRPr>
            </a:lvl1pPr>
          </a:lstStyle>
          <a:p>
            <a:pPr>
              <a:defRPr/>
            </a:pPr>
            <a:endParaRPr lang="en-GB"/>
          </a:p>
        </p:txBody>
      </p:sp>
      <p:sp>
        <p:nvSpPr>
          <p:cNvPr id="1029" name="Rectangle 5">
            <a:extLst>
              <a:ext uri="{FF2B5EF4-FFF2-40B4-BE49-F238E27FC236}">
                <a16:creationId xmlns:a16="http://schemas.microsoft.com/office/drawing/2014/main" id="{0836106B-11F0-104F-A9CA-BC86DBBC7C5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3" charset="0"/>
                <a:ea typeface="Arial" pitchFamily="33" charset="0"/>
                <a:cs typeface="Arial" pitchFamily="33" charset="0"/>
              </a:defRPr>
            </a:lvl1pPr>
          </a:lstStyle>
          <a:p>
            <a:pPr>
              <a:defRPr/>
            </a:pPr>
            <a:endParaRPr lang="en-GB"/>
          </a:p>
        </p:txBody>
      </p:sp>
      <p:sp>
        <p:nvSpPr>
          <p:cNvPr id="1030" name="Rectangle 6">
            <a:extLst>
              <a:ext uri="{FF2B5EF4-FFF2-40B4-BE49-F238E27FC236}">
                <a16:creationId xmlns:a16="http://schemas.microsoft.com/office/drawing/2014/main" id="{F5913C6F-B869-8247-B3FA-2C3F00B66ED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1D753A-E817-A448-A034-E36E9A9C3F6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2pPr>
      <a:lvl3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3pPr>
      <a:lvl4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4pPr>
      <a:lvl5pPr algn="ctr" rtl="0" eaLnBrk="0" fontAlgn="base" hangingPunct="0">
        <a:spcBef>
          <a:spcPct val="0"/>
        </a:spcBef>
        <a:spcAft>
          <a:spcPct val="0"/>
        </a:spcAft>
        <a:defRPr sz="4400">
          <a:solidFill>
            <a:schemeClr val="tx2"/>
          </a:solidFill>
          <a:latin typeface="Arial" pitchFamily="33" charset="0"/>
          <a:ea typeface="ＭＳ Ｐゴシック" charset="0"/>
          <a:cs typeface="Arial" pitchFamily="33" charset="0"/>
        </a:defRPr>
      </a:lvl5pPr>
      <a:lvl6pPr marL="4572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6pPr>
      <a:lvl7pPr marL="9144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7pPr>
      <a:lvl8pPr marL="13716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8pPr>
      <a:lvl9pPr marL="1828800" algn="ctr" rtl="0" fontAlgn="base">
        <a:spcBef>
          <a:spcPct val="0"/>
        </a:spcBef>
        <a:spcAft>
          <a:spcPct val="0"/>
        </a:spcAft>
        <a:defRPr sz="4400">
          <a:solidFill>
            <a:schemeClr val="tx2"/>
          </a:solidFill>
          <a:latin typeface="Arial" pitchFamily="33" charset="0"/>
          <a:ea typeface="Arial" pitchFamily="33" charset="0"/>
          <a:cs typeface="Arial" pitchFamily="3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d files SAFETY TEMPLATE LANDSCAPE A4">
            <a:extLst>
              <a:ext uri="{FF2B5EF4-FFF2-40B4-BE49-F238E27FC236}">
                <a16:creationId xmlns:a16="http://schemas.microsoft.com/office/drawing/2014/main" id="{7E90E88E-523E-D74F-914E-3DF9B6955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 descr="Royalty-free Image: Teen Girl Smiling and Texting">
            <a:extLst>
              <a:ext uri="{FF2B5EF4-FFF2-40B4-BE49-F238E27FC236}">
                <a16:creationId xmlns:a16="http://schemas.microsoft.com/office/drawing/2014/main" id="{C805FDD3-5FDE-0D45-A6C7-31D4C42D1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3814">
            <a:off x="1458913" y="1638300"/>
            <a:ext cx="2257425" cy="3384550"/>
          </a:xfrm>
          <a:prstGeom prst="rect">
            <a:avLst/>
          </a:prstGeom>
          <a:noFill/>
          <a:ln w="57150">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6" descr="High-Res Stock Photography: Man on background">
            <a:extLst>
              <a:ext uri="{FF2B5EF4-FFF2-40B4-BE49-F238E27FC236}">
                <a16:creationId xmlns:a16="http://schemas.microsoft.com/office/drawing/2014/main" id="{1A78D297-59FD-614A-B22E-7FF9BA3E4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3644">
            <a:off x="4995863" y="1584325"/>
            <a:ext cx="2239962" cy="3367088"/>
          </a:xfrm>
          <a:prstGeom prst="rect">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pic>
      <p:pic>
        <p:nvPicPr>
          <p:cNvPr id="2053" name="TextBox 19">
            <a:extLst>
              <a:ext uri="{FF2B5EF4-FFF2-40B4-BE49-F238E27FC236}">
                <a16:creationId xmlns:a16="http://schemas.microsoft.com/office/drawing/2014/main" id="{102A6A50-3721-724F-A318-AC2CA8FE018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64154">
            <a:off x="900113" y="4508500"/>
            <a:ext cx="14335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TextBox 20">
            <a:extLst>
              <a:ext uri="{FF2B5EF4-FFF2-40B4-BE49-F238E27FC236}">
                <a16:creationId xmlns:a16="http://schemas.microsoft.com/office/drawing/2014/main" id="{C1C97C31-394D-9940-B7CA-4567174F849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04585">
            <a:off x="6678613" y="4292600"/>
            <a:ext cx="14938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12">
            <a:extLst>
              <a:ext uri="{FF2B5EF4-FFF2-40B4-BE49-F238E27FC236}">
                <a16:creationId xmlns:a16="http://schemas.microsoft.com/office/drawing/2014/main" id="{B5304A5B-494F-A246-9D0D-481BE21323D5}"/>
              </a:ext>
            </a:extLst>
          </p:cNvPr>
          <p:cNvSpPr>
            <a:spLocks noChangeArrowheads="1" noChangeShapeType="1" noTextEdit="1"/>
          </p:cNvSpPr>
          <p:nvPr/>
        </p:nvSpPr>
        <p:spPr bwMode="auto">
          <a:xfrm>
            <a:off x="684213" y="549275"/>
            <a:ext cx="4752975" cy="649288"/>
          </a:xfrm>
          <a:prstGeom prst="rect">
            <a:avLst/>
          </a:prstGeom>
        </p:spPr>
        <p:txBody>
          <a:bodyPr wrap="none" fromWordArt="1">
            <a:prstTxWarp prst="textPlain">
              <a:avLst>
                <a:gd name="adj" fmla="val 50000"/>
              </a:avLst>
            </a:prstTxWarp>
          </a:bodyPr>
          <a:lstStyle/>
          <a:p>
            <a:pPr algn="ctr"/>
            <a:r>
              <a:rPr lang="en-GB" sz="3600" b="1" kern="10">
                <a:ln w="12700">
                  <a:solidFill>
                    <a:srgbClr val="000080"/>
                  </a:solidFill>
                  <a:round/>
                  <a:headEnd/>
                  <a:tailEnd/>
                </a:ln>
                <a:solidFill>
                  <a:srgbClr val="0000FF">
                    <a:alpha val="50195"/>
                  </a:srgbClr>
                </a:solidFill>
                <a:effectLst>
                  <a:outerShdw dist="45791" dir="2021404" algn="ctr" rotWithShape="0">
                    <a:srgbClr val="9999FF">
                      <a:alpha val="74997"/>
                    </a:srgbClr>
                  </a:outerShdw>
                </a:effectLst>
                <a:latin typeface="Comic Sans MS" panose="030F0902030302020204" pitchFamily="66" charset="0"/>
              </a:rPr>
              <a:t>The outcomes...</a:t>
            </a:r>
          </a:p>
        </p:txBody>
      </p:sp>
      <p:sp>
        <p:nvSpPr>
          <p:cNvPr id="2056" name="TextBox 7">
            <a:extLst>
              <a:ext uri="{FF2B5EF4-FFF2-40B4-BE49-F238E27FC236}">
                <a16:creationId xmlns:a16="http://schemas.microsoft.com/office/drawing/2014/main" id="{86C47599-9041-E644-BD50-9B8DC8AFF4F4}"/>
              </a:ext>
            </a:extLst>
          </p:cNvPr>
          <p:cNvSpPr txBox="1">
            <a:spLocks noChangeArrowheads="1"/>
          </p:cNvSpPr>
          <p:nvPr/>
        </p:nvSpPr>
        <p:spPr bwMode="auto">
          <a:xfrm>
            <a:off x="250825" y="616585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a:latin typeface="Comic Sans MS" panose="030F0902030302020204" pitchFamily="66" charset="0"/>
              </a:rPr>
              <a:t>Resource 6b.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d files SAFETY TEMPLATE LANDSCAPE A4">
            <a:extLst>
              <a:ext uri="{FF2B5EF4-FFF2-40B4-BE49-F238E27FC236}">
                <a16:creationId xmlns:a16="http://schemas.microsoft.com/office/drawing/2014/main" id="{89A1DAA3-E6BC-CD4E-B0B5-41814ECF8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129607312">
            <a:extLst>
              <a:ext uri="{FF2B5EF4-FFF2-40B4-BE49-F238E27FC236}">
                <a16:creationId xmlns:a16="http://schemas.microsoft.com/office/drawing/2014/main" id="{A279DD42-5FBD-9E40-92E2-975E858C5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5273">
            <a:off x="1076325" y="1539875"/>
            <a:ext cx="2463800" cy="3694113"/>
          </a:xfrm>
          <a:prstGeom prst="rect">
            <a:avLst/>
          </a:prstGeom>
          <a:noFill/>
          <a:ln w="57150">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13" descr="High-Res Stock Photography: Boy leaning against brick wall">
            <a:extLst>
              <a:ext uri="{FF2B5EF4-FFF2-40B4-BE49-F238E27FC236}">
                <a16:creationId xmlns:a16="http://schemas.microsoft.com/office/drawing/2014/main" id="{241F6F4F-0955-2040-83DB-E7241FF3C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7908">
            <a:off x="5148263" y="1125538"/>
            <a:ext cx="2489200" cy="3484562"/>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3798B08-56E4-CB4E-BC23-706BFE9FD82B}"/>
              </a:ext>
            </a:extLst>
          </p:cNvPr>
          <p:cNvSpPr txBox="1"/>
          <p:nvPr/>
        </p:nvSpPr>
        <p:spPr>
          <a:xfrm>
            <a:off x="2490788" y="4857750"/>
            <a:ext cx="1777380" cy="646331"/>
          </a:xfrm>
          <a:prstGeom prst="rect">
            <a:avLst/>
          </a:prstGeom>
          <a:noFill/>
        </p:spPr>
        <p:txBody>
          <a:bodyPr>
            <a:spAutoFit/>
          </a:bodyPr>
          <a:lstStyle/>
          <a:p>
            <a:pPr>
              <a:defRPr/>
            </a:pPr>
            <a:r>
              <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Marcus</a:t>
            </a:r>
          </a:p>
        </p:txBody>
      </p:sp>
      <p:sp>
        <p:nvSpPr>
          <p:cNvPr id="23" name="TextBox 22">
            <a:extLst>
              <a:ext uri="{FF2B5EF4-FFF2-40B4-BE49-F238E27FC236}">
                <a16:creationId xmlns:a16="http://schemas.microsoft.com/office/drawing/2014/main" id="{E7420F91-7651-F64F-98A4-DBFE8441B4ED}"/>
              </a:ext>
            </a:extLst>
          </p:cNvPr>
          <p:cNvSpPr txBox="1"/>
          <p:nvPr/>
        </p:nvSpPr>
        <p:spPr>
          <a:xfrm rot="21001721">
            <a:off x="6203864" y="4329582"/>
            <a:ext cx="1955391" cy="646331"/>
          </a:xfrm>
          <a:prstGeom prst="rect">
            <a:avLst/>
          </a:prstGeom>
          <a:noFill/>
        </p:spPr>
        <p:txBody>
          <a:bodyPr>
            <a:spAutoFit/>
          </a:bodyPr>
          <a:lstStyle/>
          <a:p>
            <a:pPr>
              <a:defRPr/>
            </a:pPr>
            <a:r>
              <a:rPr lang="en-US" sz="3600" b="1" dirty="0">
                <a:ln w="19050" cap="flat" cmpd="sng" algn="ctr">
                  <a:solidFill>
                    <a:srgbClr val="0000FF">
                      <a:alpha val="72000"/>
                    </a:srgbClr>
                  </a:solidFill>
                  <a:prstDash val="solid"/>
                  <a:round/>
                  <a:headEnd type="none" w="med" len="med"/>
                  <a:tailEnd type="none" w="med" len="med"/>
                </a:ln>
                <a:solidFill>
                  <a:srgbClr val="33CCCC"/>
                </a:solidFill>
                <a:effectLst>
                  <a:outerShdw blurRad="50800" dist="101600" dir="17280000">
                    <a:schemeClr val="bg2">
                      <a:lumMod val="50000"/>
                      <a:alpha val="43000"/>
                    </a:schemeClr>
                  </a:outerShdw>
                </a:effectLst>
                <a:latin typeface="Comic Sans MS"/>
                <a:ea typeface="Arial" pitchFamily="33" charset="0"/>
                <a:cs typeface="Comic Sans MS"/>
              </a:rPr>
              <a:t>Azuben</a:t>
            </a:r>
          </a:p>
        </p:txBody>
      </p:sp>
      <p:sp>
        <p:nvSpPr>
          <p:cNvPr id="3079" name="WordArt 12">
            <a:extLst>
              <a:ext uri="{FF2B5EF4-FFF2-40B4-BE49-F238E27FC236}">
                <a16:creationId xmlns:a16="http://schemas.microsoft.com/office/drawing/2014/main" id="{E08F6F53-E4FB-FC47-BC0C-D1FAF3A92C29}"/>
              </a:ext>
            </a:extLst>
          </p:cNvPr>
          <p:cNvSpPr>
            <a:spLocks noChangeArrowheads="1" noChangeShapeType="1" noTextEdit="1"/>
          </p:cNvSpPr>
          <p:nvPr/>
        </p:nvSpPr>
        <p:spPr bwMode="auto">
          <a:xfrm>
            <a:off x="684213" y="549275"/>
            <a:ext cx="4752975" cy="649288"/>
          </a:xfrm>
          <a:prstGeom prst="rect">
            <a:avLst/>
          </a:prstGeom>
        </p:spPr>
        <p:txBody>
          <a:bodyPr wrap="none" fromWordArt="1">
            <a:prstTxWarp prst="textPlain">
              <a:avLst>
                <a:gd name="adj" fmla="val 50000"/>
              </a:avLst>
            </a:prstTxWarp>
          </a:bodyPr>
          <a:lstStyle/>
          <a:p>
            <a:pPr algn="ctr"/>
            <a:r>
              <a:rPr lang="en-GB" sz="3600" b="1" kern="10">
                <a:ln w="12700">
                  <a:solidFill>
                    <a:srgbClr val="000080"/>
                  </a:solidFill>
                  <a:round/>
                  <a:headEnd/>
                  <a:tailEnd/>
                </a:ln>
                <a:solidFill>
                  <a:srgbClr val="0000FF">
                    <a:alpha val="50195"/>
                  </a:srgbClr>
                </a:solidFill>
                <a:effectLst>
                  <a:outerShdw dist="45791" dir="2021404" algn="ctr" rotWithShape="0">
                    <a:srgbClr val="9999FF">
                      <a:alpha val="74997"/>
                    </a:srgbClr>
                  </a:outerShdw>
                </a:effectLst>
                <a:latin typeface="Comic Sans MS" panose="030F0902030302020204" pitchFamily="66" charset="0"/>
              </a:rPr>
              <a:t>The outcomes...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 files SAFETY TEMPLATE LANDSCAPE A4">
            <a:extLst>
              <a:ext uri="{FF2B5EF4-FFF2-40B4-BE49-F238E27FC236}">
                <a16:creationId xmlns:a16="http://schemas.microsoft.com/office/drawing/2014/main" id="{DE0EBDD3-E955-F44C-BCAF-E06301337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Royalty-free Image: Girl typing a text message on cellphone">
            <a:extLst>
              <a:ext uri="{FF2B5EF4-FFF2-40B4-BE49-F238E27FC236}">
                <a16:creationId xmlns:a16="http://schemas.microsoft.com/office/drawing/2014/main" id="{21C21C99-D144-A841-8AD5-5166BB4C4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1667">
            <a:off x="1331913" y="1628775"/>
            <a:ext cx="2457450" cy="3527425"/>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11" descr="Royalty-free Image: Beautiful ethnic woman texting">
            <a:extLst>
              <a:ext uri="{FF2B5EF4-FFF2-40B4-BE49-F238E27FC236}">
                <a16:creationId xmlns:a16="http://schemas.microsoft.com/office/drawing/2014/main" id="{3555D2D7-75E6-794E-9D26-76C89F3E8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8722">
            <a:off x="5364163" y="1268413"/>
            <a:ext cx="2255837" cy="3384550"/>
          </a:xfrm>
          <a:prstGeom prst="rect">
            <a:avLst/>
          </a:prstGeom>
          <a:noFill/>
          <a:ln w="57150">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4101" name="WordArt 15">
            <a:extLst>
              <a:ext uri="{FF2B5EF4-FFF2-40B4-BE49-F238E27FC236}">
                <a16:creationId xmlns:a16="http://schemas.microsoft.com/office/drawing/2014/main" id="{F4980367-1033-F64D-9FB7-2B292E77E2BA}"/>
              </a:ext>
            </a:extLst>
          </p:cNvPr>
          <p:cNvSpPr>
            <a:spLocks noChangeArrowheads="1" noChangeShapeType="1" noTextEdit="1"/>
          </p:cNvSpPr>
          <p:nvPr/>
        </p:nvSpPr>
        <p:spPr bwMode="auto">
          <a:xfrm>
            <a:off x="684213" y="549275"/>
            <a:ext cx="4752975" cy="649288"/>
          </a:xfrm>
          <a:prstGeom prst="rect">
            <a:avLst/>
          </a:prstGeom>
        </p:spPr>
        <p:txBody>
          <a:bodyPr wrap="none" fromWordArt="1">
            <a:prstTxWarp prst="textPlain">
              <a:avLst>
                <a:gd name="adj" fmla="val 50000"/>
              </a:avLst>
            </a:prstTxWarp>
          </a:bodyPr>
          <a:lstStyle/>
          <a:p>
            <a:pPr algn="ctr"/>
            <a:r>
              <a:rPr lang="en-GB" sz="3600" b="1" kern="10">
                <a:ln w="12700">
                  <a:solidFill>
                    <a:srgbClr val="000080"/>
                  </a:solidFill>
                  <a:round/>
                  <a:headEnd/>
                  <a:tailEnd/>
                </a:ln>
                <a:solidFill>
                  <a:srgbClr val="0000FF">
                    <a:alpha val="50195"/>
                  </a:srgbClr>
                </a:solidFill>
                <a:effectLst>
                  <a:outerShdw dist="45791" dir="2021404" algn="ctr" rotWithShape="0">
                    <a:srgbClr val="9999FF">
                      <a:alpha val="74997"/>
                    </a:srgbClr>
                  </a:outerShdw>
                </a:effectLst>
                <a:latin typeface="Comic Sans MS" panose="030F0902030302020204" pitchFamily="66" charset="0"/>
              </a:rPr>
              <a:t>The outcomes...</a:t>
            </a:r>
          </a:p>
        </p:txBody>
      </p:sp>
      <p:sp>
        <p:nvSpPr>
          <p:cNvPr id="4102" name="WordArt 16">
            <a:extLst>
              <a:ext uri="{FF2B5EF4-FFF2-40B4-BE49-F238E27FC236}">
                <a16:creationId xmlns:a16="http://schemas.microsoft.com/office/drawing/2014/main" id="{6196ABB1-16AB-3144-A697-C70F141AAE58}"/>
              </a:ext>
            </a:extLst>
          </p:cNvPr>
          <p:cNvSpPr>
            <a:spLocks noChangeArrowheads="1" noChangeShapeType="1" noTextEdit="1"/>
          </p:cNvSpPr>
          <p:nvPr/>
        </p:nvSpPr>
        <p:spPr bwMode="auto">
          <a:xfrm rot="-567740">
            <a:off x="3203575" y="4508500"/>
            <a:ext cx="1584325" cy="865188"/>
          </a:xfrm>
          <a:prstGeom prst="rect">
            <a:avLst/>
          </a:prstGeom>
        </p:spPr>
        <p:txBody>
          <a:bodyPr wrap="none" fromWordArt="1">
            <a:prstTxWarp prst="textPlain">
              <a:avLst>
                <a:gd name="adj" fmla="val 50000"/>
              </a:avLst>
            </a:prstTxWarp>
          </a:bodyPr>
          <a:lstStyle/>
          <a:p>
            <a:pPr algn="ctr"/>
            <a:r>
              <a:rPr lang="en-GB" sz="3600" b="1" kern="10">
                <a:ln w="12700">
                  <a:solidFill>
                    <a:srgbClr val="000080"/>
                  </a:solidFill>
                  <a:round/>
                  <a:headEnd/>
                  <a:tailEnd/>
                </a:ln>
                <a:solidFill>
                  <a:srgbClr val="0000FF">
                    <a:alpha val="50195"/>
                  </a:srgbClr>
                </a:solidFill>
                <a:effectLst>
                  <a:outerShdw dist="45791" dir="2021404" algn="ctr" rotWithShape="0">
                    <a:srgbClr val="9999FF">
                      <a:alpha val="74997"/>
                    </a:srgbClr>
                  </a:outerShdw>
                </a:effectLst>
                <a:latin typeface="Comic Sans MS" panose="030F0902030302020204" pitchFamily="66" charset="0"/>
              </a:rPr>
              <a:t>Naomi</a:t>
            </a:r>
          </a:p>
        </p:txBody>
      </p:sp>
      <p:sp>
        <p:nvSpPr>
          <p:cNvPr id="4103" name="WordArt 17">
            <a:extLst>
              <a:ext uri="{FF2B5EF4-FFF2-40B4-BE49-F238E27FC236}">
                <a16:creationId xmlns:a16="http://schemas.microsoft.com/office/drawing/2014/main" id="{3DE9C25B-7C97-F94F-803F-23975EE9D34C}"/>
              </a:ext>
            </a:extLst>
          </p:cNvPr>
          <p:cNvSpPr>
            <a:spLocks noChangeArrowheads="1" noChangeShapeType="1" noTextEdit="1"/>
          </p:cNvSpPr>
          <p:nvPr/>
        </p:nvSpPr>
        <p:spPr bwMode="auto">
          <a:xfrm>
            <a:off x="5076825" y="4005263"/>
            <a:ext cx="1150938" cy="647700"/>
          </a:xfrm>
          <a:prstGeom prst="rect">
            <a:avLst/>
          </a:prstGeom>
        </p:spPr>
        <p:txBody>
          <a:bodyPr wrap="none" fromWordArt="1">
            <a:prstTxWarp prst="textPlain">
              <a:avLst>
                <a:gd name="adj" fmla="val 50000"/>
              </a:avLst>
            </a:prstTxWarp>
          </a:bodyPr>
          <a:lstStyle/>
          <a:p>
            <a:pPr algn="ctr"/>
            <a:r>
              <a:rPr lang="en-GB" sz="3600" b="1" kern="10">
                <a:ln w="12700">
                  <a:solidFill>
                    <a:srgbClr val="000080"/>
                  </a:solidFill>
                  <a:round/>
                  <a:headEnd/>
                  <a:tailEnd/>
                </a:ln>
                <a:solidFill>
                  <a:srgbClr val="0000FF">
                    <a:alpha val="50195"/>
                  </a:srgbClr>
                </a:solidFill>
                <a:effectLst>
                  <a:outerShdw dist="45791" dir="2021404" algn="ctr" rotWithShape="0">
                    <a:srgbClr val="9999FF">
                      <a:alpha val="74997"/>
                    </a:srgbClr>
                  </a:outerShdw>
                </a:effectLst>
                <a:latin typeface="Comic Sans MS" panose="030F0902030302020204" pitchFamily="66" charset="0"/>
              </a:rPr>
              <a:t>Kat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3058</TotalTime>
  <Words>427</Words>
  <Application>Microsoft Macintosh PowerPoint</Application>
  <PresentationFormat>On-screen Show (4:3)</PresentationFormat>
  <Paragraphs>38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ＭＳ Ｐゴシック</vt:lpstr>
      <vt:lpstr>Comic Sans MS</vt:lpstr>
      <vt:lpstr>Default Design</vt:lpstr>
      <vt:lpstr>PowerPoint Presentation</vt:lpstr>
      <vt:lpstr>PowerPoint Presentation</vt:lpstr>
      <vt:lpstr>PowerPoint Presentation</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Schools Liason</dc:creator>
  <cp:lastModifiedBy>Andy Holland</cp:lastModifiedBy>
  <cp:revision>55</cp:revision>
  <cp:lastPrinted>2013-01-18T14:16:13Z</cp:lastPrinted>
  <dcterms:created xsi:type="dcterms:W3CDTF">2013-01-18T12:35:19Z</dcterms:created>
  <dcterms:modified xsi:type="dcterms:W3CDTF">2022-03-02T23:55:59Z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480fde1a-8e25-4b09-84e7-50ed7c39b02e</vt:lpwstr>
  </property>
  <property fmtid="{D5CDD505-2E9C-101B-9397-08002B2CF9AE}" pid="3" name="SWPIL">
    <vt:lpwstr>NOT PROTECTIVELY MARKED</vt:lpwstr>
  </property>
  <property fmtid="{D5CDD505-2E9C-101B-9397-08002B2CF9AE}" pid="4" name="SWPVNV">
    <vt:lpwstr>No Visual Mark</vt:lpwstr>
  </property>
</Properties>
</file>