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72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3C67874-7F13-45E8-9FA6-EC5764A6BD00}" type="datetimeFigureOut">
              <a:rPr lang="en-GB"/>
              <a:pPr>
                <a:defRPr/>
              </a:pPr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38EC6C2-DCDC-4E42-A14B-418C6A563F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5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7D069C-BDB3-4B86-9145-09205260FCA5}" type="slidenum">
              <a:rPr lang="en-GB"/>
              <a:pPr eaLnBrk="1" hangingPunct="1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F56AFF-D197-416C-A1E3-644F3D8C62B3}" type="slidenum">
              <a:rPr lang="en-GB"/>
              <a:pPr eaLnBrk="1" hangingPunct="1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E135182-4C34-4DA6-9424-728C11F949B5}" type="slidenum">
              <a:rPr lang="en-GB"/>
              <a:pPr eaLnBrk="1" hangingPunct="1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01AE16-A1F9-4D2D-BB7B-EAAA41234A74}" type="slidenum">
              <a:rPr lang="en-GB"/>
              <a:pPr eaLnBrk="1" hangingPunct="1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69B6A77-1848-4C0E-AD2B-797D40332668}" type="slidenum">
              <a:rPr lang="en-GB"/>
              <a:pPr eaLnBrk="1" hangingPunct="1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D3F3464-E91B-4D64-BB54-E7328C761362}" type="slidenum">
              <a:rPr lang="en-GB"/>
              <a:pPr eaLnBrk="1" hangingPunct="1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7171E87-691C-47BB-93C7-E4CC651CE633}" type="slidenum">
              <a:rPr lang="en-GB"/>
              <a:pPr eaLnBrk="1" hangingPunct="1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8AFDA6-42E7-4336-BB71-0D338B523DA9}" type="slidenum">
              <a:rPr lang="en-GB"/>
              <a:pPr eaLnBrk="1" hangingPunct="1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A8B0C7-2FA5-4BF5-B867-2B13ECFCDF9D}" type="slidenum">
              <a:rPr lang="en-GB"/>
              <a:pPr eaLnBrk="1" hangingPunct="1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7DA367-7414-4314-8FE5-42E871076FB2}" type="slidenum">
              <a:rPr lang="en-GB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429F00-D23F-4C86-A74D-C0C97C573108}" type="slidenum">
              <a:rPr lang="en-GB"/>
              <a:pPr eaLnBrk="1" hangingPunct="1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0B7D7D-8918-4605-AAB5-796A80D9E035}" type="slidenum">
              <a:rPr lang="en-GB"/>
              <a:pPr eaLnBrk="1" hangingPunct="1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99D233-E47D-4A33-B79B-E6593303787A}" type="slidenum">
              <a:rPr lang="en-GB"/>
              <a:pPr eaLnBrk="1" hangingPunct="1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45ED-6E1A-45A1-97B0-F304DE499C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8483-F3EA-4BD9-AF2B-10BE656E4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9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8B36-9F72-4567-89B1-22D60E643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0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F4C6-7B0D-4E2D-A8BF-E623E0AA7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7247-B589-4BC9-B80F-1B39E700D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62F7-DEB7-4FF5-9FAA-A01BB808B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2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7C07-D00F-4318-A386-CA06CC92A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E94D7-6213-49C9-8FC5-0DBB66B3E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7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5909-5370-4425-ADFA-306455535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FC4C-6B92-41D9-AC30-3A51D1683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3046-F0B5-4887-95FE-FF6602AF2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DC9D1-1924-4056-B5A9-BAFB83AA9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8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4CD47DF7-E0A3-4614-80C3-ED2C493C3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rugs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2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7704138" cy="5399088"/>
          </a:xfr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88913"/>
            <a:ext cx="7848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5400" b="1">
                <a:latin typeface="Comic Sans MS" pitchFamily="66" charset="0"/>
              </a:rPr>
              <a:t>Mae gan weithredoedd</a:t>
            </a:r>
            <a:r>
              <a:rPr lang="en-GB" sz="7200">
                <a:latin typeface="Comic Sans MS" pitchFamily="66" charset="0"/>
              </a:rPr>
              <a:t> </a:t>
            </a:r>
            <a:endParaRPr lang="en-GB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684213" y="4437063"/>
            <a:ext cx="741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5400" b="1">
                <a:latin typeface="Comic Sans MS" pitchFamily="66" charset="0"/>
              </a:rPr>
              <a:t>ganlyniadau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3924300" y="1773238"/>
            <a:ext cx="13668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0" b="1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drug dealing go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9275"/>
            <a:ext cx="5543550" cy="518318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2292" name="Picture 5" descr="battering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7632700" cy="5400675"/>
          </a:xfr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Linda\Desktop\GlastonburyB2010RJ230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562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6400"/>
            <a:ext cx="7704138" cy="53975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3077" name="Picture 7" descr="drugs2"/>
          <p:cNvPicPr>
            <a:picLocks noChangeAspect="1" noChangeArrowheads="1"/>
          </p:cNvPicPr>
          <p:nvPr/>
        </p:nvPicPr>
        <p:blipFill>
          <a:blip r:embed="rId4">
            <a:lum bright="44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777163" cy="53276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684213" y="476250"/>
            <a:ext cx="7559675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omic Sans MS" pitchFamily="66" charset="0"/>
              </a:rPr>
              <a:t>Carden Cwestiwn 1    </a:t>
            </a:r>
            <a:r>
              <a:rPr lang="en-GB" sz="1400" b="1">
                <a:latin typeface="Comic Sans MS" pitchFamily="66" charset="0"/>
              </a:rPr>
              <a:t>Defnyddiwch naill ai carden cwestiwn 1 neu 2</a:t>
            </a:r>
            <a:r>
              <a:rPr lang="en-GB" sz="2400" b="1">
                <a:latin typeface="Comic Sans MS" pitchFamily="66" charset="0"/>
              </a:rPr>
              <a:t> </a:t>
            </a:r>
            <a:endParaRPr lang="en-GB" sz="14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400" b="1">
                <a:latin typeface="Comic Sans MS" pitchFamily="66" charset="0"/>
              </a:rPr>
              <a:t>Am bob llun trafodwch, fel gr</a:t>
            </a:r>
            <a:r>
              <a:rPr lang="en-US" sz="2800" b="1">
                <a:latin typeface="Comic Sans MS" pitchFamily="66" charset="0"/>
              </a:rPr>
              <a:t>ŵ</a:t>
            </a:r>
            <a:r>
              <a:rPr lang="en-GB" sz="2400" b="1">
                <a:latin typeface="Comic Sans MS" pitchFamily="66" charset="0"/>
              </a:rPr>
              <a:t>p, y cwestiynau islaw.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Pwy?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Beth?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Ble?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Pam?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Canlyniadau?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4101" name="Picture 7" descr="drugs2"/>
          <p:cNvPicPr>
            <a:picLocks noChangeAspect="1" noChangeArrowheads="1"/>
          </p:cNvPicPr>
          <p:nvPr/>
        </p:nvPicPr>
        <p:blipFill>
          <a:blip r:embed="rId4">
            <a:lum bright="44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562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39750" y="476250"/>
            <a:ext cx="77041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omic Sans MS" pitchFamily="66" charset="0"/>
              </a:rPr>
              <a:t>Carden cwestiwn 2    </a:t>
            </a:r>
            <a:r>
              <a:rPr lang="en-GB" sz="1400">
                <a:latin typeface="Comic Sans MS" pitchFamily="66" charset="0"/>
              </a:rPr>
              <a:t>Defnyddiwch naill ai garden cwestiwn 1 neu 2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Comic Sans MS" pitchFamily="66" charset="0"/>
              </a:rPr>
              <a:t>Am bob llun trafodwch fel gr</a:t>
            </a:r>
            <a:r>
              <a:rPr lang="en-US" sz="2400" b="1">
                <a:latin typeface="Comic Sans MS" pitchFamily="66" charset="0"/>
              </a:rPr>
              <a:t>ŵ</a:t>
            </a:r>
            <a:r>
              <a:rPr lang="en-GB" sz="2400" b="1">
                <a:latin typeface="Comic Sans MS" pitchFamily="66" charset="0"/>
              </a:rPr>
              <a:t>p cwestiynau islaw:</a:t>
            </a:r>
          </a:p>
          <a:p>
            <a:pPr>
              <a:spcBef>
                <a:spcPct val="50000"/>
              </a:spcBef>
            </a:pPr>
            <a:endParaRPr lang="en-GB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Pwy sy’n rhan?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Ble ydych chi’n meddwl mae hyn yn digwydd?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Beth ydych chi’n feddwl sy’n digwydd?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Pam ydych chi’n meddwl ei fod yn digwydd?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Beth ydych chi’n feddwl allai ddigwydd nesaf?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Comic Sans MS" pitchFamily="66" charset="0"/>
              </a:rPr>
              <a:t>Beth ydych chi’n feddwl allai’r canlyniadau fod?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5125" name="Picture 5" descr="teen dr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77163" cy="53292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6149" name="Picture 5" descr="supply drug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704138" cy="532765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7174" name="Picture 5" descr="drug ar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704138" cy="54197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8197" name="Picture 5" descr="wine and 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704138" cy="539908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9221" name="Picture 4" descr="syrin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6256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ord files SAFETY TEMPLATE LANDSCAPE 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3600450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3457575" cy="3887788"/>
          </a:xfrm>
        </p:spPr>
        <p:txBody>
          <a:bodyPr/>
          <a:lstStyle/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10245" name="Picture 5" descr="drug dealing c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704138" cy="527843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120</Words>
  <Application>Microsoft Office PowerPoint</Application>
  <PresentationFormat>On-screen Show (4:3)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Wales School Liaison Core Programme</dc:creator>
  <cp:lastModifiedBy>Andrew Holland</cp:lastModifiedBy>
  <cp:revision>16</cp:revision>
  <dcterms:created xsi:type="dcterms:W3CDTF">2012-04-30T13:27:46Z</dcterms:created>
  <dcterms:modified xsi:type="dcterms:W3CDTF">2018-11-26T10:17:56Z</dcterms:modified>
</cp:coreProperties>
</file>