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58" r:id="rId4"/>
    <p:sldId id="269" r:id="rId5"/>
    <p:sldId id="270" r:id="rId6"/>
    <p:sldId id="260" r:id="rId7"/>
    <p:sldId id="261" r:id="rId8"/>
    <p:sldId id="262" r:id="rId9"/>
    <p:sldId id="263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4" autoAdjust="0"/>
  </p:normalViewPr>
  <p:slideViewPr>
    <p:cSldViewPr>
      <p:cViewPr varScale="1">
        <p:scale>
          <a:sx n="119" d="100"/>
          <a:sy n="119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B1BC81-19BD-264E-B1D9-45CABE3D0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B5535-8A0F-8A43-BE94-A691E84C8C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4F35E-46D2-2B4C-B9ED-5AF5AFCD3580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08DC23-7E72-8546-9FC7-2958B15E3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AD4410-69C0-C841-899D-4EA9596CD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E6AC6-A3A8-824D-BF01-18C8BE658C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9989B-885C-F54C-AA2C-06BD71683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C3401E-2204-E84D-8847-C7659283BD0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F2E851B-00B3-BB47-BB46-506FF808A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3CDDF03-CFEF-CB49-A859-FB7B24544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6158779-26D2-4442-8D3F-F13463D03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A8E518-6044-884B-839A-73155CD917D9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C51A180-72EA-9943-B9B3-AF24F9792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CE311FB-1E05-1645-9742-3C4FD8F02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F593A99-3B35-EE43-B07E-1AC7C42F1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56D621-4A38-A943-8DCE-FAEEADD589EB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AECE87F-A864-D24D-876D-D2FA876FD0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A94D9AF-A9A5-BA43-A61D-1F6D1C37A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5DC8680-FB3A-2E44-B715-5C6EB0F5E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9F05D6-D2E8-C44A-968E-3119CC957DF5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6AF8C4A-3A1D-8C4F-970D-9E7C05F75D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DAD2E61-3390-044E-91F3-5C27724EC5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D3C1073-B7E8-0A44-98C9-EE7E0DCED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FC6628-6DDF-B44A-91D7-5070F825308A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965B153-E3EE-134B-9DEE-772AA1143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8028570-DAF7-7B4A-B460-6C1E52F724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A9AB35B-2A20-444F-AA57-2C71EB0F8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6CF1BA-C6C1-C144-95FD-0D98018C1968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032B1AE-BB41-E644-800E-AA3DD22F1F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DCDBB77-2B47-1348-B28D-83E800A35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21D2D09-4BAA-734A-9C8E-B7B40DC4D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C3649B-4349-EE47-834F-2367BA4F8084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57B80C1-DED3-D54B-BC71-26FBE63CB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D9F36F2-E2B2-7545-AE73-BAE2ED066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60A71C2-FDC4-D440-9D4E-9ABB07075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FE00AF-E9E6-3D44-A1A7-9B31F32BD67E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02179D9-000C-FE4B-A9E4-D4ABE9E45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A857540-A9E7-3245-87AD-965185A264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9C6D573-BE70-ED45-A735-87F7FF5A9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D31A2D-49E2-DB4B-AF2D-C593B668EB14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F45D1AC-F265-6547-AC03-27E7D5C3BC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96CBC5-5EF1-1F49-824B-8A1AEB0E5A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FD6C7-0CBB-4F4D-9FAD-F749D37EF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EED28D-51E9-FB49-B670-414AD556C888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02FAE47-9CB2-C442-8FAA-9AFC263D19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746CF64-3C1C-7245-BA80-2E55D992B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75D7590-FEC5-5B4D-9455-0B564A985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DD186A-4C76-8A49-9E44-2AF0BC197E9C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93144A1-25A3-4249-8C26-1A182BE986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2B83167-EFA1-2842-8606-860A712CD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5FC1337-9A50-2D4E-AF06-25F45776D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7D3B38-9838-FC4E-BDFE-EED051DEE24E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BB26-3F8A-BC46-95E6-A36E3B4B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5735-F900-2847-8B11-F9650E3C2ECD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BE3CC-B576-EC4C-9B94-A5D93311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AFC6-AD30-9D47-B3A1-0948A620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1D62-3BEB-1840-9975-21C4A4228C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003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FA913-709E-634D-BA71-32752C3B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AE99-FA42-2A4D-A04D-260939ED6289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18C4-D20A-B647-8C20-EC4978E2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813B9-305B-AC4F-8136-6176C13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CD63E-9F88-F54C-A2B9-A693347BCC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778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280E5-5317-584A-87BB-6F60647E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13AD-1A52-E543-8CCE-05765B018419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1905-3FAF-6341-A8C9-B6A9412F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2022-0528-9F49-8B32-4229B90A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62E2-834F-8049-B332-D2D2C63664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229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8A230-2AA1-644A-9CA4-4CC5835C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C-8DAE-344D-9368-A753D9C97B84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31BC5-255E-0D45-B1E3-5B98B685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A7C8-569C-794F-B77B-E5E44AC3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80C0-55C2-724A-99A8-D24CB56430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1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2CF5-13DE-F94D-ABBD-7F02F749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8DA3-EF83-CA45-A9E6-FDD45DC6DF16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6FF5-F908-2B4E-BD13-4EB36D1C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3C2B-3265-0D42-B522-9AC7D8C8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9C50C-A1E2-C344-8F73-E09DE897FC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68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55AFF2-5848-A243-A07C-4569BE2B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C4665-504C-CE4E-A22D-81AFD416A1A5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5ADB7B-2C9F-8341-9114-9D00D2E4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678033-5625-E140-9987-86CCAA11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5296D-0458-3546-AD25-C60421FBA7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43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C64987-FCB9-6F49-A8FD-D6BCFBE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E352-7320-F343-9B54-7AC85D6BF791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69A8C2-8A8C-4A4E-8F44-898AD7BB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3E9737-8A80-D841-827F-FD3B8CE1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FBEC4-4A90-F24C-82E0-8BD4682F8C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4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22E07C-20BE-6740-AB1E-0F04D64C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BF72-A65F-AB4B-B763-AF14C08C8BFA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ECC765-A33C-4A4E-9474-4487654E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825E9F-F5B7-1F4B-BDB5-A48300F1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A63A-27E9-074D-A980-75E8FA5B1B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69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A21FBC-617C-4740-B352-10FF17F5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7F7A-1659-9349-AF11-F4B812EC7C95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972363-BC79-1C40-84D6-82AADA82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B17418-E296-DB4B-8855-865BEE2E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2F6-78F0-FC48-92A9-40FEF64119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37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916D0E-503E-5D4D-8FEF-714A435F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9A05-AA6D-7149-A8AC-A993EBA3D1AD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C7DF0-A164-124A-8264-5700313A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731249-B0CB-4646-97C8-D99344CD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92A7-53C2-3F4B-BC14-8A469FD19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8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834311-3634-FF45-B016-C952AB81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65C4-C68C-DA4D-9D4A-F2FF23E7A7C7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ADC964-79FF-EB4D-AC4D-2C54D76E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C8B7B5-FD5B-BB48-9D6B-FCBCF521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3828-77E2-6544-8B6F-9D6ED6C5AE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13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C9B0EA-33F0-D94B-89BF-DF136CD5C7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657398-67A9-1F43-B593-521F074EA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1298-E977-0E42-8780-1085C510C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169F09-B0DC-A84C-9AE0-21582F4FF767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2354B-D2D0-084C-9285-7C93BF7E4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5FE4-3519-C94A-BEAA-D5A7562DD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08E655-195B-0244-BD88-A6E72B0B5A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/Users/Linda/AppData/Local/Microsoft/Windows/Temporary%20Internet%20Files/Content.IE5/Q71IBL0F/MSj04379040000%5b1%5d.wav" TargetMode="External"/><Relationship Id="rId1" Type="http://schemas.microsoft.com/office/2007/relationships/media" Target="file:///C:/Users/Linda/AppData/Local/Microsoft/Windows/Temporary%20Internet%20Files/Content.IE5/Q71IBL0F/MSj04379040000%5b1%5d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06F1F3-28FC-A944-BA39-D7565DE6ED32}"/>
              </a:ext>
            </a:extLst>
          </p:cNvPr>
          <p:cNvSpPr/>
          <p:nvPr/>
        </p:nvSpPr>
        <p:spPr>
          <a:xfrm>
            <a:off x="2400347" y="714356"/>
            <a:ext cx="352865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1. Everyone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5AFF4-74DC-FD4D-8BA6-33CBE6E2D30F}"/>
              </a:ext>
            </a:extLst>
          </p:cNvPr>
          <p:cNvSpPr/>
          <p:nvPr/>
        </p:nvSpPr>
        <p:spPr>
          <a:xfrm>
            <a:off x="2332085" y="2602210"/>
            <a:ext cx="4965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2. Just the driver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92B0AF-7065-3C46-B33C-2856EB052493}"/>
              </a:ext>
            </a:extLst>
          </p:cNvPr>
          <p:cNvSpPr/>
          <p:nvPr/>
        </p:nvSpPr>
        <p:spPr>
          <a:xfrm>
            <a:off x="1408092" y="4258369"/>
            <a:ext cx="692948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3. The driver and children</a:t>
            </a:r>
          </a:p>
        </p:txBody>
      </p:sp>
      <p:pic>
        <p:nvPicPr>
          <p:cNvPr id="2053" name="Picture 8" descr="C:\Users\Linda\AppData\Local\Microsoft\Windows\Temporary Internet Files\Content.IE5\7I3WDM0I\MPj04371950000[1].jpg">
            <a:extLst>
              <a:ext uri="{FF2B5EF4-FFF2-40B4-BE49-F238E27FC236}">
                <a16:creationId xmlns:a16="http://schemas.microsoft.com/office/drawing/2014/main" id="{61F0C41E-BA55-9747-A0F5-910BCFD8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28600"/>
            <a:ext cx="64071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C:\Users\Linda\AppData\Local\Microsoft\Windows\Temporary Internet Files\Content.IE5\7I3WDM0I\MPj04371950000[1].jpg">
            <a:extLst>
              <a:ext uri="{FF2B5EF4-FFF2-40B4-BE49-F238E27FC236}">
                <a16:creationId xmlns:a16="http://schemas.microsoft.com/office/drawing/2014/main" id="{07C49C82-AD40-024F-98D3-018A1C52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3">
            <a:extLst>
              <a:ext uri="{FF2B5EF4-FFF2-40B4-BE49-F238E27FC236}">
                <a16:creationId xmlns:a16="http://schemas.microsoft.com/office/drawing/2014/main" id="{04FCEAFC-C788-4444-80F9-B5A680F1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1285875"/>
            <a:ext cx="65008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9600" b="1">
                <a:solidFill>
                  <a:srgbClr val="FF0000"/>
                </a:solidFill>
              </a:rPr>
              <a:t>COW</a:t>
            </a:r>
          </a:p>
        </p:txBody>
      </p:sp>
      <p:sp>
        <p:nvSpPr>
          <p:cNvPr id="2056" name="Text Box 10">
            <a:extLst>
              <a:ext uri="{FF2B5EF4-FFF2-40B4-BE49-F238E27FC236}">
                <a16:creationId xmlns:a16="http://schemas.microsoft.com/office/drawing/2014/main" id="{4B6F5173-AC70-9545-86A0-445601DD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213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Gweithgaredd 1.B </a:t>
            </a:r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Linda\AppData\Local\Microsoft\Windows\Temporary Internet Files\Content.IE5\W383KM8Y\MCj04397980000[1].png">
            <a:extLst>
              <a:ext uri="{FF2B5EF4-FFF2-40B4-BE49-F238E27FC236}">
                <a16:creationId xmlns:a16="http://schemas.microsoft.com/office/drawing/2014/main" id="{4C4DA189-4820-F34F-9978-9E61E717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C:\Users\Linda\AppData\Local\Microsoft\Windows\Temporary Internet Files\Content.IE5\Q71IBL0F\MPj04309330000[1].jpg">
            <a:extLst>
              <a:ext uri="{FF2B5EF4-FFF2-40B4-BE49-F238E27FC236}">
                <a16:creationId xmlns:a16="http://schemas.microsoft.com/office/drawing/2014/main" id="{28F985BD-FDBF-544C-ABA7-67A2C47E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00EC778-F795-2E40-AB84-9569CF87111E}"/>
              </a:ext>
            </a:extLst>
          </p:cNvPr>
          <p:cNvSpPr/>
          <p:nvPr/>
        </p:nvSpPr>
        <p:spPr>
          <a:xfrm>
            <a:off x="2571750" y="4572000"/>
            <a:ext cx="6572250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D1CB494-3D1C-B649-8F47-1C41B0250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929188"/>
            <a:ext cx="42862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Beth ddywed y gyfraith am ddefnyddio ffôn symudol yn y car?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FB285F04-5F19-5F4D-9BF7-44F41BC1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643063"/>
            <a:ext cx="6643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8338" indent="-668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44588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636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27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018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590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16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3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30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1. Mae’n anghyfreithlon defnyddio ffôn symudol yn y car wrth yrru</a:t>
            </a:r>
          </a:p>
        </p:txBody>
      </p:sp>
      <p:sp>
        <p:nvSpPr>
          <p:cNvPr id="12291" name="TextBox 5">
            <a:extLst>
              <a:ext uri="{FF2B5EF4-FFF2-40B4-BE49-F238E27FC236}">
                <a16:creationId xmlns:a16="http://schemas.microsoft.com/office/drawing/2014/main" id="{1F0F63E8-F3FE-7643-B5F8-94E81D268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00375"/>
            <a:ext cx="670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6763" indent="-766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43013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62113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81213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00313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575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4147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719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291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2. Mae’n anghyfreithlon defnyddio ffôn symudol pan fydd y car yn llonydd a’r injan yn dal i redeg</a:t>
            </a:r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C98F2518-E04E-C34A-AE6A-AABE2452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786313"/>
            <a:ext cx="7000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8338" indent="-668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44588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636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27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018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590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16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3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30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	Os ydych yn defnyddio ffôn symudol dwylo rhydd ond yn deialu neu’n dal y ffôn mewn unrhyw fodd mae’n drosedd.</a:t>
            </a: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44AB4E1F-ACB7-3349-A41B-787AB1BEDE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20875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Atebion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nda\AppData\Local\Microsoft\Windows\Temporary Internet Files\Content.IE5\HN4ZV18A\MCj01574010000[1].wmf">
            <a:extLst>
              <a:ext uri="{FF2B5EF4-FFF2-40B4-BE49-F238E27FC236}">
                <a16:creationId xmlns:a16="http://schemas.microsoft.com/office/drawing/2014/main" id="{B3E307B9-9153-714A-BE5D-4ECD1581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5470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CEEDE6CA-A35C-734C-8D24-6A6465F4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1530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1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. Pawb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3136AE8-2100-984B-B137-0D73C86A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3727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2. Dim ond y gyrrwr</a:t>
            </a: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63374FD6-47AE-5148-B916-748E6331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714750"/>
            <a:ext cx="3071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4175" indent="-384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88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5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705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1615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 Y gyrrwr a phlant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984BC4-C5E8-DE4C-8BD4-97B093DAE04C}"/>
              </a:ext>
            </a:extLst>
          </p:cNvPr>
          <p:cNvSpPr/>
          <p:nvPr/>
        </p:nvSpPr>
        <p:spPr>
          <a:xfrm>
            <a:off x="4214813" y="357188"/>
            <a:ext cx="4543425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Pwy ddylai wisgo gwregys yn eich car?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>
            <a:extLst>
              <a:ext uri="{FF2B5EF4-FFF2-40B4-BE49-F238E27FC236}">
                <a16:creationId xmlns:a16="http://schemas.microsoft.com/office/drawing/2014/main" id="{9B711AA5-6486-C84E-B53B-E7CB7CB537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20875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Ateb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DDA77F9-3137-EA44-9B12-DB0F07BCD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708275"/>
            <a:ext cx="540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Rhaid i bawb wisgo gwregys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Linda\AppData\Local\Microsoft\Windows\Temporary Internet Files\Content.IE5\W383KM8Y\MPj01780360000[1].jpg">
            <a:extLst>
              <a:ext uri="{FF2B5EF4-FFF2-40B4-BE49-F238E27FC236}">
                <a16:creationId xmlns:a16="http://schemas.microsoft.com/office/drawing/2014/main" id="{21729B66-DCB5-5042-9CEF-F3BB39413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A57B213-69DE-364E-8437-3BBEDEBCB9A3}"/>
              </a:ext>
            </a:extLst>
          </p:cNvPr>
          <p:cNvSpPr/>
          <p:nvPr/>
        </p:nvSpPr>
        <p:spPr>
          <a:xfrm>
            <a:off x="3957638" y="214313"/>
            <a:ext cx="5186362" cy="271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Beth ddywed y gyfraith am fod yn gyfrifol am wisgo gwregys yn y car?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C3FD743-E73A-A545-8E7A-FD6FC6A8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571750"/>
            <a:ext cx="82153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Mae’r Gyfraith yn dweud os ydych dros 135cm o daldra rhaid i chi wisgo gwregys oedolyn. </a:t>
            </a:r>
          </a:p>
          <a:p>
            <a:pPr algn="ctr" eaLnBrk="1" hangingPunct="1"/>
            <a:endParaRPr lang="en-GB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Os ydych dan 135cm rhaid i chi ddefnyddio sedd ‘booster’ fel y gallwch wisgo gwregys oedolyn.</a:t>
            </a:r>
            <a:endParaRPr lang="en-GB" altLang="en-US" sz="28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2F030-AC43-7E4C-AFA8-855CAFF15A8A}"/>
              </a:ext>
            </a:extLst>
          </p:cNvPr>
          <p:cNvSpPr/>
          <p:nvPr/>
        </p:nvSpPr>
        <p:spPr>
          <a:xfrm>
            <a:off x="857224" y="1285860"/>
            <a:ext cx="328614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Linda\AppData\Local\Microsoft\Windows\Temporary Internet Files\Content.IE5\Q71IBL0F\MPj02277780000[1].jpg">
            <a:extLst>
              <a:ext uri="{FF2B5EF4-FFF2-40B4-BE49-F238E27FC236}">
                <a16:creationId xmlns:a16="http://schemas.microsoft.com/office/drawing/2014/main" id="{19BBA541-BBE9-CE48-845B-4F2108DD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0"/>
            <a:ext cx="999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7143514-EACF-FE4C-9700-399552248C40}"/>
              </a:ext>
            </a:extLst>
          </p:cNvPr>
          <p:cNvSpPr/>
          <p:nvPr/>
        </p:nvSpPr>
        <p:spPr>
          <a:xfrm>
            <a:off x="3357563" y="0"/>
            <a:ext cx="578643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Pam fod yfed a gyrru yn beryglus</a:t>
            </a:r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7172" name="Picture 5" descr="C:\Users\Linda\Pictures\Microsoft Clip Organizer\j0153782.wmf">
            <a:extLst>
              <a:ext uri="{FF2B5EF4-FFF2-40B4-BE49-F238E27FC236}">
                <a16:creationId xmlns:a16="http://schemas.microsoft.com/office/drawing/2014/main" id="{61E9D57E-4619-1840-B5FD-2DECFFC0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4357688"/>
            <a:ext cx="25352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0388197.wav">
            <a:hlinkClick r:id="" action="ppaction://media"/>
            <a:extLst>
              <a:ext uri="{FF2B5EF4-FFF2-40B4-BE49-F238E27FC236}">
                <a16:creationId xmlns:a16="http://schemas.microsoft.com/office/drawing/2014/main" id="{DE775F91-5A17-AD43-97A3-01AB947B7B8D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6435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CC4F7196-C8E5-F04A-A37C-599F2AE29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429000"/>
            <a:ext cx="801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</a:t>
            </a:r>
            <a:r>
              <a:rPr lang="en-US" altLang="en-US" sz="2800" b="1">
                <a:solidFill>
                  <a:srgbClr val="EEF3FA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Mae’n anghyfreithlon a cewch eich arestio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AAEEB-3784-224D-B926-ACEEC05A3E7E}"/>
              </a:ext>
            </a:extLst>
          </p:cNvPr>
          <p:cNvSpPr/>
          <p:nvPr/>
        </p:nvSpPr>
        <p:spPr>
          <a:xfrm>
            <a:off x="228600" y="2209800"/>
            <a:ext cx="5716588" cy="488950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en-US" altLang="en-US" sz="2600" b="1">
                <a:solidFill>
                  <a:srgbClr val="0000FF"/>
                </a:solidFill>
                <a:latin typeface="Comic Sans MS" panose="030F0902030302020204" pitchFamily="66" charset="0"/>
              </a:rPr>
              <a:t>Mae yfed yn arafu eich adwaith</a:t>
            </a:r>
            <a:endParaRPr lang="en-US" altLang="en-US" sz="2600" b="1">
              <a:solidFill>
                <a:srgbClr val="EEF3FA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9246E7-C422-3647-9E51-D75D365EAF98}"/>
              </a:ext>
            </a:extLst>
          </p:cNvPr>
          <p:cNvSpPr/>
          <p:nvPr/>
        </p:nvSpPr>
        <p:spPr>
          <a:xfrm>
            <a:off x="152400" y="2819400"/>
            <a:ext cx="6942138" cy="51911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2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.</a:t>
            </a:r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Rydych yn peryglu eich hun ac eraill</a:t>
            </a:r>
          </a:p>
        </p:txBody>
      </p:sp>
      <p:sp>
        <p:nvSpPr>
          <p:cNvPr id="8200" name="WordArt 8">
            <a:extLst>
              <a:ext uri="{FF2B5EF4-FFF2-40B4-BE49-F238E27FC236}">
                <a16:creationId xmlns:a16="http://schemas.microsoft.com/office/drawing/2014/main" id="{E1091528-79E1-9247-A5D4-3B78DB82A3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20875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Atebion</a:t>
            </a:r>
          </a:p>
        </p:txBody>
      </p:sp>
      <p:sp>
        <p:nvSpPr>
          <p:cNvPr id="8201" name="Rectangle 4">
            <a:extLst>
              <a:ext uri="{FF2B5EF4-FFF2-40B4-BE49-F238E27FC236}">
                <a16:creationId xmlns:a16="http://schemas.microsoft.com/office/drawing/2014/main" id="{7E3CC2A6-686E-124C-A67D-D3AAF008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989388"/>
            <a:ext cx="6157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4. Fe allech fynd yn sâl wrth yrru</a:t>
            </a:r>
          </a:p>
        </p:txBody>
      </p:sp>
      <p:sp>
        <p:nvSpPr>
          <p:cNvPr id="8202" name="Rectangle 4">
            <a:extLst>
              <a:ext uri="{FF2B5EF4-FFF2-40B4-BE49-F238E27FC236}">
                <a16:creationId xmlns:a16="http://schemas.microsoft.com/office/drawing/2014/main" id="{82CFC603-4DA1-2741-9D73-D6949094A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4652963"/>
            <a:ext cx="7029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5. Fe allech syrthio i gysgu wrth y llyw</a:t>
            </a:r>
            <a:endParaRPr lang="en-US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0FE68C2-42C8-844F-B798-5230E17EDF6B}"/>
              </a:ext>
            </a:extLst>
          </p:cNvPr>
          <p:cNvSpPr/>
          <p:nvPr/>
        </p:nvSpPr>
        <p:spPr>
          <a:xfrm>
            <a:off x="971550" y="1844675"/>
            <a:ext cx="7358063" cy="278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19" name="Picture 4" descr="C:\Users\Linda\AppData\Local\Microsoft\Windows\Temporary Internet Files\Content.IE5\HN4ZV18A\MCj04398490000[1].wmf">
            <a:extLst>
              <a:ext uri="{FF2B5EF4-FFF2-40B4-BE49-F238E27FC236}">
                <a16:creationId xmlns:a16="http://schemas.microsoft.com/office/drawing/2014/main" id="{0615CABF-81C3-5949-A340-BE76E1EF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357688"/>
            <a:ext cx="19462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Sj04379040000[1].wav">
            <a:hlinkClick r:id="" action="ppaction://media"/>
            <a:extLst>
              <a:ext uri="{FF2B5EF4-FFF2-40B4-BE49-F238E27FC236}">
                <a16:creationId xmlns:a16="http://schemas.microsoft.com/office/drawing/2014/main" id="{A06935DD-4DC4-DC4F-A635-EADF67F8BDB9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0720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Music">
            <a:extLst>
              <a:ext uri="{FF2B5EF4-FFF2-40B4-BE49-F238E27FC236}">
                <a16:creationId xmlns:a16="http://schemas.microsoft.com/office/drawing/2014/main" id="{E0ADCB05-E1CA-DA4B-A80A-146ED8DEDB00}"/>
              </a:ext>
            </a:extLst>
          </p:cNvPr>
          <p:cNvSpPr>
            <a:spLocks noEditPoints="1" noChangeArrowheads="1"/>
          </p:cNvSpPr>
          <p:nvPr/>
        </p:nvSpPr>
        <p:spPr bwMode="auto">
          <a:xfrm rot="1724216">
            <a:off x="6300788" y="188913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9222" name="TextBox 8">
            <a:extLst>
              <a:ext uri="{FF2B5EF4-FFF2-40B4-BE49-F238E27FC236}">
                <a16:creationId xmlns:a16="http://schemas.microsoft.com/office/drawing/2014/main" id="{52235757-E211-494A-A5B9-5EA8F08B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0"/>
            <a:ext cx="6172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00FF"/>
                </a:solidFill>
                <a:latin typeface="Comic Sans MS" panose="030F0902030302020204" pitchFamily="66" charset="0"/>
              </a:rPr>
              <a:t>Pam fod cerddoriaeth uchel mewn car yn beryglus?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67863-2EEF-A94F-8764-9606CB246E86}"/>
              </a:ext>
            </a:extLst>
          </p:cNvPr>
          <p:cNvSpPr/>
          <p:nvPr/>
        </p:nvSpPr>
        <p:spPr>
          <a:xfrm>
            <a:off x="642938" y="2143125"/>
            <a:ext cx="8286750" cy="946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68325" indent="-568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457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636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827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018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1.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Bydd y gyrrwr yn chwarae gyda’r chwaraewr CD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27CAB-1635-764F-8836-FC47FD8BBAC9}"/>
              </a:ext>
            </a:extLst>
          </p:cNvPr>
          <p:cNvSpPr/>
          <p:nvPr/>
        </p:nvSpPr>
        <p:spPr>
          <a:xfrm>
            <a:off x="0" y="3276600"/>
            <a:ext cx="7162800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68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457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636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827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018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2.  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Mae’n cythruddo gyrwyr eraill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9770F-3726-FE4D-99E8-34F4E95580FB}"/>
              </a:ext>
            </a:extLst>
          </p:cNvPr>
          <p:cNvSpPr/>
          <p:nvPr/>
        </p:nvSpPr>
        <p:spPr>
          <a:xfrm>
            <a:off x="609600" y="3962400"/>
            <a:ext cx="5929313" cy="946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68325" indent="-568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457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636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827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018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3.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Mae’n tynnu sylw gyrwyr eraill</a:t>
            </a:r>
          </a:p>
        </p:txBody>
      </p:sp>
      <p:sp>
        <p:nvSpPr>
          <p:cNvPr id="10246" name="WordArt 6">
            <a:extLst>
              <a:ext uri="{FF2B5EF4-FFF2-40B4-BE49-F238E27FC236}">
                <a16:creationId xmlns:a16="http://schemas.microsoft.com/office/drawing/2014/main" id="{B450310A-71A3-E34A-A6BC-2FD727AD6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20875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Atebion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263</Words>
  <Application>Microsoft Macintosh PowerPoint</Application>
  <PresentationFormat>On-screen Show (4:3)</PresentationFormat>
  <Paragraphs>44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jones</dc:creator>
  <cp:lastModifiedBy>Andy Holland</cp:lastModifiedBy>
  <cp:revision>47</cp:revision>
  <dcterms:created xsi:type="dcterms:W3CDTF">2008-06-05T04:38:40Z</dcterms:created>
  <dcterms:modified xsi:type="dcterms:W3CDTF">2022-03-03T08:34:04Z</dcterms:modified>
</cp:coreProperties>
</file>