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2"/>
  </p:notesMasterIdLst>
  <p:sldIdLst>
    <p:sldId id="260" r:id="rId2"/>
    <p:sldId id="261" r:id="rId3"/>
    <p:sldId id="262" r:id="rId4"/>
    <p:sldId id="263" r:id="rId5"/>
    <p:sldId id="274" r:id="rId6"/>
    <p:sldId id="264" r:id="rId7"/>
    <p:sldId id="271" r:id="rId8"/>
    <p:sldId id="265" r:id="rId9"/>
    <p:sldId id="273" r:id="rId10"/>
    <p:sldId id="276" r:id="rId11"/>
    <p:sldId id="277" r:id="rId12"/>
    <p:sldId id="278" r:id="rId13"/>
    <p:sldId id="279" r:id="rId14"/>
    <p:sldId id="280" r:id="rId15"/>
    <p:sldId id="281" r:id="rId16"/>
    <p:sldId id="282" r:id="rId17"/>
    <p:sldId id="283" r:id="rId18"/>
    <p:sldId id="284" r:id="rId19"/>
    <p:sldId id="285" r:id="rId20"/>
    <p:sldId id="266" r:id="rId21"/>
    <p:sldId id="267" r:id="rId22"/>
    <p:sldId id="268" r:id="rId23"/>
    <p:sldId id="269" r:id="rId24"/>
    <p:sldId id="270" r:id="rId25"/>
    <p:sldId id="272" r:id="rId26"/>
    <p:sldId id="286" r:id="rId27"/>
    <p:sldId id="287" r:id="rId28"/>
    <p:sldId id="288" r:id="rId29"/>
    <p:sldId id="289" r:id="rId30"/>
    <p:sldId id="290"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41B3D13-D6D5-4144-8D9C-0BAD0E0544C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ltLang="en-US"/>
          </a:p>
        </p:txBody>
      </p:sp>
      <p:sp>
        <p:nvSpPr>
          <p:cNvPr id="43011" name="Rectangle 3">
            <a:extLst>
              <a:ext uri="{FF2B5EF4-FFF2-40B4-BE49-F238E27FC236}">
                <a16:creationId xmlns:a16="http://schemas.microsoft.com/office/drawing/2014/main" id="{0E704BBE-510E-EB4B-8429-2F81257DDF3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ltLang="en-US"/>
          </a:p>
        </p:txBody>
      </p:sp>
      <p:sp>
        <p:nvSpPr>
          <p:cNvPr id="32772" name="Rectangle 4">
            <a:extLst>
              <a:ext uri="{FF2B5EF4-FFF2-40B4-BE49-F238E27FC236}">
                <a16:creationId xmlns:a16="http://schemas.microsoft.com/office/drawing/2014/main" id="{6138450D-1F34-1E4A-A23B-63CE480D92C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0FF3E71F-3881-634C-8537-019643A2DC5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3014" name="Rectangle 6">
            <a:extLst>
              <a:ext uri="{FF2B5EF4-FFF2-40B4-BE49-F238E27FC236}">
                <a16:creationId xmlns:a16="http://schemas.microsoft.com/office/drawing/2014/main" id="{70D42D9E-8219-1948-A27E-1E75D4AC0FE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ltLang="en-US"/>
          </a:p>
        </p:txBody>
      </p:sp>
      <p:sp>
        <p:nvSpPr>
          <p:cNvPr id="43015" name="Rectangle 7">
            <a:extLst>
              <a:ext uri="{FF2B5EF4-FFF2-40B4-BE49-F238E27FC236}">
                <a16:creationId xmlns:a16="http://schemas.microsoft.com/office/drawing/2014/main" id="{C3E2CFE8-22B0-1A4D-9DC7-07C4BD39F98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D8612-85DD-AA47-B96A-81590F7E7AD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442F62F-9044-F04E-8ED6-5100640D217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9BF019-FA7B-5A41-BACC-3E1789F6C2EC}" type="slidenum">
              <a:rPr lang="en-GB" altLang="en-US"/>
              <a:pPr eaLnBrk="1" hangingPunct="1"/>
              <a:t>4</a:t>
            </a:fld>
            <a:endParaRPr lang="en-GB" altLang="en-US"/>
          </a:p>
        </p:txBody>
      </p:sp>
      <p:sp>
        <p:nvSpPr>
          <p:cNvPr id="33795" name="Rectangle 2">
            <a:extLst>
              <a:ext uri="{FF2B5EF4-FFF2-40B4-BE49-F238E27FC236}">
                <a16:creationId xmlns:a16="http://schemas.microsoft.com/office/drawing/2014/main" id="{8CF4CDAE-1229-6944-8F0C-1809EE971ACB}"/>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0DB9B608-2269-3747-BEE6-11641B0C69D7}"/>
              </a:ext>
            </a:extLst>
          </p:cNvPr>
          <p:cNvSpPr>
            <a:spLocks noGrp="1" noChangeArrowheads="1"/>
          </p:cNvSpPr>
          <p:nvPr>
            <p:ph type="body" idx="1"/>
          </p:nvPr>
        </p:nvSpPr>
        <p:spPr>
          <a:noFill/>
        </p:spPr>
        <p:txBody>
          <a:bodyPr/>
          <a:lstStyle/>
          <a:p>
            <a:pPr eaLnBrk="1" hangingPunct="1"/>
            <a:r>
              <a:rPr lang="en-GB" altLang="en-US"/>
              <a:t>Eg.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24C3A67-C125-B744-964E-07C12E0B211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7C92CA4-FF78-7145-8356-BE93CA2DA89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BDBDDDE-7838-1A4F-B5D2-05059D02B3EC}"/>
              </a:ext>
            </a:extLst>
          </p:cNvPr>
          <p:cNvSpPr>
            <a:spLocks noGrp="1" noChangeArrowheads="1"/>
          </p:cNvSpPr>
          <p:nvPr>
            <p:ph type="sldNum" sz="quarter" idx="12"/>
          </p:nvPr>
        </p:nvSpPr>
        <p:spPr>
          <a:ln/>
        </p:spPr>
        <p:txBody>
          <a:bodyPr/>
          <a:lstStyle>
            <a:lvl1pPr>
              <a:defRPr/>
            </a:lvl1pPr>
          </a:lstStyle>
          <a:p>
            <a:fld id="{35D1E3B9-67FF-2840-828C-E61F49D6ADC3}" type="slidenum">
              <a:rPr lang="en-GB" altLang="en-US"/>
              <a:pPr/>
              <a:t>‹#›</a:t>
            </a:fld>
            <a:endParaRPr lang="en-GB" altLang="en-US"/>
          </a:p>
        </p:txBody>
      </p:sp>
    </p:spTree>
    <p:extLst>
      <p:ext uri="{BB962C8B-B14F-4D97-AF65-F5344CB8AC3E}">
        <p14:creationId xmlns:p14="http://schemas.microsoft.com/office/powerpoint/2010/main" val="422870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B484F73-0149-AE4C-BB49-A1BB4AA5B06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0230419-231C-1B4D-8BFC-7E5CA1CAF66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412B7A5-EB7D-654B-9872-2AF6A9C045D5}"/>
              </a:ext>
            </a:extLst>
          </p:cNvPr>
          <p:cNvSpPr>
            <a:spLocks noGrp="1" noChangeArrowheads="1"/>
          </p:cNvSpPr>
          <p:nvPr>
            <p:ph type="sldNum" sz="quarter" idx="12"/>
          </p:nvPr>
        </p:nvSpPr>
        <p:spPr>
          <a:ln/>
        </p:spPr>
        <p:txBody>
          <a:bodyPr/>
          <a:lstStyle>
            <a:lvl1pPr>
              <a:defRPr/>
            </a:lvl1pPr>
          </a:lstStyle>
          <a:p>
            <a:fld id="{F0D95B47-70B7-D944-BD5F-455F401A657F}" type="slidenum">
              <a:rPr lang="en-GB" altLang="en-US"/>
              <a:pPr/>
              <a:t>‹#›</a:t>
            </a:fld>
            <a:endParaRPr lang="en-GB" altLang="en-US"/>
          </a:p>
        </p:txBody>
      </p:sp>
    </p:spTree>
    <p:extLst>
      <p:ext uri="{BB962C8B-B14F-4D97-AF65-F5344CB8AC3E}">
        <p14:creationId xmlns:p14="http://schemas.microsoft.com/office/powerpoint/2010/main" val="139961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86D3BEE-06DD-F344-9812-97DB5A8EB99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446F49A-C7F7-B647-AC27-8BA3770B11B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F3AB74E-B293-7741-84B1-C45878812103}"/>
              </a:ext>
            </a:extLst>
          </p:cNvPr>
          <p:cNvSpPr>
            <a:spLocks noGrp="1" noChangeArrowheads="1"/>
          </p:cNvSpPr>
          <p:nvPr>
            <p:ph type="sldNum" sz="quarter" idx="12"/>
          </p:nvPr>
        </p:nvSpPr>
        <p:spPr>
          <a:ln/>
        </p:spPr>
        <p:txBody>
          <a:bodyPr/>
          <a:lstStyle>
            <a:lvl1pPr>
              <a:defRPr/>
            </a:lvl1pPr>
          </a:lstStyle>
          <a:p>
            <a:fld id="{E452A047-0BA1-DA4B-A651-FB8A546CB235}" type="slidenum">
              <a:rPr lang="en-GB" altLang="en-US"/>
              <a:pPr/>
              <a:t>‹#›</a:t>
            </a:fld>
            <a:endParaRPr lang="en-GB" altLang="en-US"/>
          </a:p>
        </p:txBody>
      </p:sp>
    </p:spTree>
    <p:extLst>
      <p:ext uri="{BB962C8B-B14F-4D97-AF65-F5344CB8AC3E}">
        <p14:creationId xmlns:p14="http://schemas.microsoft.com/office/powerpoint/2010/main" val="63165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23FE454-8624-B64D-8A58-0459AF7F97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FF3A3E9-48F6-EB47-81E5-0A15E94F404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AEE5402-88B3-D942-B7F4-DFD25E341019}"/>
              </a:ext>
            </a:extLst>
          </p:cNvPr>
          <p:cNvSpPr>
            <a:spLocks noGrp="1" noChangeArrowheads="1"/>
          </p:cNvSpPr>
          <p:nvPr>
            <p:ph type="sldNum" sz="quarter" idx="12"/>
          </p:nvPr>
        </p:nvSpPr>
        <p:spPr>
          <a:ln/>
        </p:spPr>
        <p:txBody>
          <a:bodyPr/>
          <a:lstStyle>
            <a:lvl1pPr>
              <a:defRPr/>
            </a:lvl1pPr>
          </a:lstStyle>
          <a:p>
            <a:fld id="{695F1A3A-2725-924C-980B-5506CE490BA3}" type="slidenum">
              <a:rPr lang="en-GB" altLang="en-US"/>
              <a:pPr/>
              <a:t>‹#›</a:t>
            </a:fld>
            <a:endParaRPr lang="en-GB" altLang="en-US"/>
          </a:p>
        </p:txBody>
      </p:sp>
    </p:spTree>
    <p:extLst>
      <p:ext uri="{BB962C8B-B14F-4D97-AF65-F5344CB8AC3E}">
        <p14:creationId xmlns:p14="http://schemas.microsoft.com/office/powerpoint/2010/main" val="411346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673AD79F-E9C9-8C41-AB48-81CB39789CB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399D6B14-20AE-AF4A-A0E3-24A719DC3D5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8284CE6-F29C-B248-B167-D163E3ABE5F8}"/>
              </a:ext>
            </a:extLst>
          </p:cNvPr>
          <p:cNvSpPr>
            <a:spLocks noGrp="1" noChangeArrowheads="1"/>
          </p:cNvSpPr>
          <p:nvPr>
            <p:ph type="sldNum" sz="quarter" idx="12"/>
          </p:nvPr>
        </p:nvSpPr>
        <p:spPr>
          <a:ln/>
        </p:spPr>
        <p:txBody>
          <a:bodyPr/>
          <a:lstStyle>
            <a:lvl1pPr>
              <a:defRPr/>
            </a:lvl1pPr>
          </a:lstStyle>
          <a:p>
            <a:fld id="{F61C79D2-8106-2D45-8086-7E21F0C40BB5}" type="slidenum">
              <a:rPr lang="en-GB" altLang="en-US"/>
              <a:pPr/>
              <a:t>‹#›</a:t>
            </a:fld>
            <a:endParaRPr lang="en-GB" altLang="en-US"/>
          </a:p>
        </p:txBody>
      </p:sp>
    </p:spTree>
    <p:extLst>
      <p:ext uri="{BB962C8B-B14F-4D97-AF65-F5344CB8AC3E}">
        <p14:creationId xmlns:p14="http://schemas.microsoft.com/office/powerpoint/2010/main" val="94326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5C9604E6-44BF-1940-A269-FFBE2B5A11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88F0255-544E-9441-B1FA-06759E4361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D5C10C9-2D4D-544F-9306-A6911739C538}"/>
              </a:ext>
            </a:extLst>
          </p:cNvPr>
          <p:cNvSpPr>
            <a:spLocks noGrp="1" noChangeArrowheads="1"/>
          </p:cNvSpPr>
          <p:nvPr>
            <p:ph type="sldNum" sz="quarter" idx="12"/>
          </p:nvPr>
        </p:nvSpPr>
        <p:spPr>
          <a:ln/>
        </p:spPr>
        <p:txBody>
          <a:bodyPr/>
          <a:lstStyle>
            <a:lvl1pPr>
              <a:defRPr/>
            </a:lvl1pPr>
          </a:lstStyle>
          <a:p>
            <a:fld id="{167C6091-F332-6F46-8FB5-7D7D31301DDD}" type="slidenum">
              <a:rPr lang="en-GB" altLang="en-US"/>
              <a:pPr/>
              <a:t>‹#›</a:t>
            </a:fld>
            <a:endParaRPr lang="en-GB" altLang="en-US"/>
          </a:p>
        </p:txBody>
      </p:sp>
    </p:spTree>
    <p:extLst>
      <p:ext uri="{BB962C8B-B14F-4D97-AF65-F5344CB8AC3E}">
        <p14:creationId xmlns:p14="http://schemas.microsoft.com/office/powerpoint/2010/main" val="34525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18EF705-6B7F-784C-B0AC-01D4A8587AA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2E2AD89-DD5E-1A41-9F6D-9AC89CB38F4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94B6713-F4B5-4048-AE66-55A6D45A70F7}"/>
              </a:ext>
            </a:extLst>
          </p:cNvPr>
          <p:cNvSpPr>
            <a:spLocks noGrp="1" noChangeArrowheads="1"/>
          </p:cNvSpPr>
          <p:nvPr>
            <p:ph type="sldNum" sz="quarter" idx="12"/>
          </p:nvPr>
        </p:nvSpPr>
        <p:spPr>
          <a:ln/>
        </p:spPr>
        <p:txBody>
          <a:bodyPr/>
          <a:lstStyle>
            <a:lvl1pPr>
              <a:defRPr/>
            </a:lvl1pPr>
          </a:lstStyle>
          <a:p>
            <a:fld id="{B073C771-2D5B-4B42-98B3-2FB399A14F3D}" type="slidenum">
              <a:rPr lang="en-GB" altLang="en-US"/>
              <a:pPr/>
              <a:t>‹#›</a:t>
            </a:fld>
            <a:endParaRPr lang="en-GB" altLang="en-US"/>
          </a:p>
        </p:txBody>
      </p:sp>
    </p:spTree>
    <p:extLst>
      <p:ext uri="{BB962C8B-B14F-4D97-AF65-F5344CB8AC3E}">
        <p14:creationId xmlns:p14="http://schemas.microsoft.com/office/powerpoint/2010/main" val="4748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81D96C8-E99C-104D-A943-E74961BBCC0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F8EAA1C-3B66-9048-92ED-D6A1B600CAF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2872BFB-B068-A84C-9C4B-A23D0035823E}"/>
              </a:ext>
            </a:extLst>
          </p:cNvPr>
          <p:cNvSpPr>
            <a:spLocks noGrp="1" noChangeArrowheads="1"/>
          </p:cNvSpPr>
          <p:nvPr>
            <p:ph type="sldNum" sz="quarter" idx="12"/>
          </p:nvPr>
        </p:nvSpPr>
        <p:spPr>
          <a:ln/>
        </p:spPr>
        <p:txBody>
          <a:bodyPr/>
          <a:lstStyle>
            <a:lvl1pPr>
              <a:defRPr/>
            </a:lvl1pPr>
          </a:lstStyle>
          <a:p>
            <a:fld id="{0FA13391-F8AA-7945-84E2-C3640E92C255}" type="slidenum">
              <a:rPr lang="en-GB" altLang="en-US"/>
              <a:pPr/>
              <a:t>‹#›</a:t>
            </a:fld>
            <a:endParaRPr lang="en-GB" altLang="en-US"/>
          </a:p>
        </p:txBody>
      </p:sp>
    </p:spTree>
    <p:extLst>
      <p:ext uri="{BB962C8B-B14F-4D97-AF65-F5344CB8AC3E}">
        <p14:creationId xmlns:p14="http://schemas.microsoft.com/office/powerpoint/2010/main" val="161583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C00037D-0DAF-BB43-886C-0CDCA24F95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3428E6A-FFB6-7546-B61F-11FD2180BA5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8B45D52-F895-0A4B-BE4F-A87780988BB9}"/>
              </a:ext>
            </a:extLst>
          </p:cNvPr>
          <p:cNvSpPr>
            <a:spLocks noGrp="1" noChangeArrowheads="1"/>
          </p:cNvSpPr>
          <p:nvPr>
            <p:ph type="sldNum" sz="quarter" idx="12"/>
          </p:nvPr>
        </p:nvSpPr>
        <p:spPr>
          <a:ln/>
        </p:spPr>
        <p:txBody>
          <a:bodyPr/>
          <a:lstStyle>
            <a:lvl1pPr>
              <a:defRPr/>
            </a:lvl1pPr>
          </a:lstStyle>
          <a:p>
            <a:fld id="{DD430B9E-0357-2847-BEDE-EB79F9C64FB5}" type="slidenum">
              <a:rPr lang="en-GB" altLang="en-US"/>
              <a:pPr/>
              <a:t>‹#›</a:t>
            </a:fld>
            <a:endParaRPr lang="en-GB" altLang="en-US"/>
          </a:p>
        </p:txBody>
      </p:sp>
    </p:spTree>
    <p:extLst>
      <p:ext uri="{BB962C8B-B14F-4D97-AF65-F5344CB8AC3E}">
        <p14:creationId xmlns:p14="http://schemas.microsoft.com/office/powerpoint/2010/main" val="57568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920A1B9-E9BC-0640-9F98-59E27D0F0F8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CF4D308E-00BB-4744-BF51-842458CDD93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38ABE8FD-2729-EC4B-97E7-C19D02024842}"/>
              </a:ext>
            </a:extLst>
          </p:cNvPr>
          <p:cNvSpPr>
            <a:spLocks noGrp="1" noChangeArrowheads="1"/>
          </p:cNvSpPr>
          <p:nvPr>
            <p:ph type="sldNum" sz="quarter" idx="12"/>
          </p:nvPr>
        </p:nvSpPr>
        <p:spPr>
          <a:ln/>
        </p:spPr>
        <p:txBody>
          <a:bodyPr/>
          <a:lstStyle>
            <a:lvl1pPr>
              <a:defRPr/>
            </a:lvl1pPr>
          </a:lstStyle>
          <a:p>
            <a:fld id="{F057802A-BF05-0D4F-8F46-CFAFAD437473}" type="slidenum">
              <a:rPr lang="en-GB" altLang="en-US"/>
              <a:pPr/>
              <a:t>‹#›</a:t>
            </a:fld>
            <a:endParaRPr lang="en-GB" altLang="en-US"/>
          </a:p>
        </p:txBody>
      </p:sp>
    </p:spTree>
    <p:extLst>
      <p:ext uri="{BB962C8B-B14F-4D97-AF65-F5344CB8AC3E}">
        <p14:creationId xmlns:p14="http://schemas.microsoft.com/office/powerpoint/2010/main" val="6014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BE72D8D-FD73-E940-9C70-AAC8543F4BF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9C79F634-5C7A-EE4A-92E0-8B1347D52E3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0B4A291C-CEBF-5D45-83EB-8492DD8CB04B}"/>
              </a:ext>
            </a:extLst>
          </p:cNvPr>
          <p:cNvSpPr>
            <a:spLocks noGrp="1" noChangeArrowheads="1"/>
          </p:cNvSpPr>
          <p:nvPr>
            <p:ph type="sldNum" sz="quarter" idx="12"/>
          </p:nvPr>
        </p:nvSpPr>
        <p:spPr>
          <a:ln/>
        </p:spPr>
        <p:txBody>
          <a:bodyPr/>
          <a:lstStyle>
            <a:lvl1pPr>
              <a:defRPr/>
            </a:lvl1pPr>
          </a:lstStyle>
          <a:p>
            <a:fld id="{0355F3A7-209E-024B-ABB4-B18E30288FF4}" type="slidenum">
              <a:rPr lang="en-GB" altLang="en-US"/>
              <a:pPr/>
              <a:t>‹#›</a:t>
            </a:fld>
            <a:endParaRPr lang="en-GB" altLang="en-US"/>
          </a:p>
        </p:txBody>
      </p:sp>
    </p:spTree>
    <p:extLst>
      <p:ext uri="{BB962C8B-B14F-4D97-AF65-F5344CB8AC3E}">
        <p14:creationId xmlns:p14="http://schemas.microsoft.com/office/powerpoint/2010/main" val="384080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D81C9D-9F15-1343-BA31-9C6B3F7FDEE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E70C0519-79F1-2644-B198-7A5CD58E03A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757051E0-F63C-CE4C-8BC3-BA893C12A205}"/>
              </a:ext>
            </a:extLst>
          </p:cNvPr>
          <p:cNvSpPr>
            <a:spLocks noGrp="1" noChangeArrowheads="1"/>
          </p:cNvSpPr>
          <p:nvPr>
            <p:ph type="sldNum" sz="quarter" idx="12"/>
          </p:nvPr>
        </p:nvSpPr>
        <p:spPr>
          <a:ln/>
        </p:spPr>
        <p:txBody>
          <a:bodyPr/>
          <a:lstStyle>
            <a:lvl1pPr>
              <a:defRPr/>
            </a:lvl1pPr>
          </a:lstStyle>
          <a:p>
            <a:fld id="{94D2107B-5A03-954B-8807-B6F5A030FFE1}" type="slidenum">
              <a:rPr lang="en-GB" altLang="en-US"/>
              <a:pPr/>
              <a:t>‹#›</a:t>
            </a:fld>
            <a:endParaRPr lang="en-GB" altLang="en-US"/>
          </a:p>
        </p:txBody>
      </p:sp>
    </p:spTree>
    <p:extLst>
      <p:ext uri="{BB962C8B-B14F-4D97-AF65-F5344CB8AC3E}">
        <p14:creationId xmlns:p14="http://schemas.microsoft.com/office/powerpoint/2010/main" val="425127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26E0DB-A4A8-4C49-87FC-75C8D401347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C6EC55A-CB5D-D84E-8CCE-272B5C3A3C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1B8B83D-3BDD-7E4D-A4C5-66255C2A73FB}"/>
              </a:ext>
            </a:extLst>
          </p:cNvPr>
          <p:cNvSpPr>
            <a:spLocks noGrp="1" noChangeArrowheads="1"/>
          </p:cNvSpPr>
          <p:nvPr>
            <p:ph type="sldNum" sz="quarter" idx="12"/>
          </p:nvPr>
        </p:nvSpPr>
        <p:spPr>
          <a:ln/>
        </p:spPr>
        <p:txBody>
          <a:bodyPr/>
          <a:lstStyle>
            <a:lvl1pPr>
              <a:defRPr/>
            </a:lvl1pPr>
          </a:lstStyle>
          <a:p>
            <a:fld id="{55583AEF-BA6E-0841-81D9-5BEF65901C45}" type="slidenum">
              <a:rPr lang="en-GB" altLang="en-US"/>
              <a:pPr/>
              <a:t>‹#›</a:t>
            </a:fld>
            <a:endParaRPr lang="en-GB" altLang="en-US"/>
          </a:p>
        </p:txBody>
      </p:sp>
    </p:spTree>
    <p:extLst>
      <p:ext uri="{BB962C8B-B14F-4D97-AF65-F5344CB8AC3E}">
        <p14:creationId xmlns:p14="http://schemas.microsoft.com/office/powerpoint/2010/main" val="316018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27250A-A4B6-6545-819E-1B83C21BE9C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84C0D59-8DAB-6543-94F5-01E11756B7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9E42CC9-2A74-024D-8D04-A9ECAB690057}"/>
              </a:ext>
            </a:extLst>
          </p:cNvPr>
          <p:cNvSpPr>
            <a:spLocks noGrp="1" noChangeArrowheads="1"/>
          </p:cNvSpPr>
          <p:nvPr>
            <p:ph type="sldNum" sz="quarter" idx="12"/>
          </p:nvPr>
        </p:nvSpPr>
        <p:spPr>
          <a:ln/>
        </p:spPr>
        <p:txBody>
          <a:bodyPr/>
          <a:lstStyle>
            <a:lvl1pPr>
              <a:defRPr/>
            </a:lvl1pPr>
          </a:lstStyle>
          <a:p>
            <a:fld id="{3DE00314-7756-4044-B10D-3C1DEE63FC73}" type="slidenum">
              <a:rPr lang="en-GB" altLang="en-US"/>
              <a:pPr/>
              <a:t>‹#›</a:t>
            </a:fld>
            <a:endParaRPr lang="en-GB" altLang="en-US"/>
          </a:p>
        </p:txBody>
      </p:sp>
    </p:spTree>
    <p:extLst>
      <p:ext uri="{BB962C8B-B14F-4D97-AF65-F5344CB8AC3E}">
        <p14:creationId xmlns:p14="http://schemas.microsoft.com/office/powerpoint/2010/main" val="414396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E21E60-5C40-C24C-8E8E-E76F90E2F15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2E8AF74-3EC8-474D-A847-55204267A3E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3E55C73-CA83-1541-AC86-22D509F5C2F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GB" altLang="en-US"/>
          </a:p>
        </p:txBody>
      </p:sp>
      <p:sp>
        <p:nvSpPr>
          <p:cNvPr id="1029" name="Rectangle 5">
            <a:extLst>
              <a:ext uri="{FF2B5EF4-FFF2-40B4-BE49-F238E27FC236}">
                <a16:creationId xmlns:a16="http://schemas.microsoft.com/office/drawing/2014/main" id="{19FE5513-AE55-A74F-8341-3B1917FD0D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ltLang="en-US"/>
          </a:p>
        </p:txBody>
      </p:sp>
      <p:sp>
        <p:nvSpPr>
          <p:cNvPr id="1030" name="Rectangle 6">
            <a:extLst>
              <a:ext uri="{FF2B5EF4-FFF2-40B4-BE49-F238E27FC236}">
                <a16:creationId xmlns:a16="http://schemas.microsoft.com/office/drawing/2014/main" id="{313EB047-61D7-AD41-A134-045CE7892C5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EA4D35-F15D-5342-8930-6504A228A88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66152829-rugby-player-looking-into-camera-gettyimages.jpg?v=1&amp;c=IWSAsset&amp;k=2&amp;d=WB+2B4DEAvuAU9+ay1ENS8LNDI80O+eevlIrsiaPb+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http://cache2.asset-cache.net/gc/153998254-couple-watching-their-son-on-skate-board-gettyimages.jpg?v=1&amp;c=IWSAsset&amp;k=2&amp;d=pnUTB7fbKFE24GtUpPVNlUn5tm0PPqRWv3+n+xxLU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uk/imgres?imgurl=http://www.generaladi.co.uk/WP/wp-content/pics/lenny.jpg&amp;imgrefurl=http://www.generaladi.co.uk/archives/category/legends/&amp;h=556&amp;w=547&amp;sz=36&amp;hl=en&amp;start=3&amp;um=1&amp;tbnid=WIKVaiv61t4xzM:&amp;tbnh=133&amp;tbnw=131&amp;prev=/images%3Fq%3Dlenny%2Bhenry%26um%3D1%26hl%3Den"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hoolbeat.org/"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www.gettyimages.co.uk/detail/photo/two-men-royalty-free-image/114284248"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http://cache2.asset-cache.net/gc/166152829-rugby-player-looking-into-camera-gettyimages.jpg?v=1&amp;c=IWSAsset&amp;k=2&amp;d=WB+2B4DEAvuAU9+ay1ENS8LNDI80O+eevlIrsiaPb+Q=" TargetMode="External"/><Relationship Id="rId4" Type="http://schemas.openxmlformats.org/officeDocument/2006/relationships/image" Target="../media/image13.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120D6FD6-52E7-F047-995D-F71E6C212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a:extLst>
              <a:ext uri="{FF2B5EF4-FFF2-40B4-BE49-F238E27FC236}">
                <a16:creationId xmlns:a16="http://schemas.microsoft.com/office/drawing/2014/main" id="{5CA253A5-8BB2-E046-9885-273C43B9C089}"/>
              </a:ext>
            </a:extLst>
          </p:cNvPr>
          <p:cNvSpPr>
            <a:spLocks noGrp="1" noChangeArrowheads="1"/>
          </p:cNvSpPr>
          <p:nvPr>
            <p:ph type="title"/>
          </p:nvPr>
        </p:nvSpPr>
        <p:spPr>
          <a:xfrm>
            <a:off x="539750" y="274638"/>
            <a:ext cx="7704138" cy="1143000"/>
          </a:xfrm>
        </p:spPr>
        <p:txBody>
          <a:bodyPr/>
          <a:lstStyle/>
          <a:p>
            <a:pPr eaLnBrk="1" hangingPunct="1"/>
            <a:r>
              <a:rPr lang="en-GB" altLang="en-US" b="1">
                <a:latin typeface="Comic Sans MS" panose="030F0902030302020204" pitchFamily="66" charset="0"/>
              </a:rPr>
              <a:t>Achub Fi</a:t>
            </a:r>
          </a:p>
        </p:txBody>
      </p:sp>
      <p:pic>
        <p:nvPicPr>
          <p:cNvPr id="2052" name="Picture 6" descr="http://www.davidonamade.co.uk/wp-content/uploads/2012/02/stephen-lawrence.jpg">
            <a:extLst>
              <a:ext uri="{FF2B5EF4-FFF2-40B4-BE49-F238E27FC236}">
                <a16:creationId xmlns:a16="http://schemas.microsoft.com/office/drawing/2014/main" id="{18F57477-4E90-1D44-A7A9-70F9EEB68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268413"/>
            <a:ext cx="5545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DCA4889-6D65-724D-B159-F87235756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6">
            <a:extLst>
              <a:ext uri="{FF2B5EF4-FFF2-40B4-BE49-F238E27FC236}">
                <a16:creationId xmlns:a16="http://schemas.microsoft.com/office/drawing/2014/main" id="{B4A57FD6-8E3C-D74F-9105-C770F3B08ED2}"/>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56BF11D-62C7-484A-8662-B2E5B742E2CF}" type="slidenum">
              <a:rPr lang="en-US" altLang="en-US" sz="1400"/>
              <a:pPr algn="r" eaLnBrk="1" hangingPunct="1"/>
              <a:t>10</a:t>
            </a:fld>
            <a:endParaRPr lang="en-US" altLang="en-US" sz="1400"/>
          </a:p>
        </p:txBody>
      </p:sp>
      <p:pic>
        <p:nvPicPr>
          <p:cNvPr id="11268" name="imgAsset" descr="Royalty-free Image: Group of punk Hispanic teenagers sitting on urban…">
            <a:extLst>
              <a:ext uri="{FF2B5EF4-FFF2-40B4-BE49-F238E27FC236}">
                <a16:creationId xmlns:a16="http://schemas.microsoft.com/office/drawing/2014/main" id="{F1706E3A-AD10-164B-A59E-499560466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6596062" cy="43973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1269" name="Rectangle 8">
            <a:extLst>
              <a:ext uri="{FF2B5EF4-FFF2-40B4-BE49-F238E27FC236}">
                <a16:creationId xmlns:a16="http://schemas.microsoft.com/office/drawing/2014/main" id="{97B2E2C4-3C89-7340-B850-EB4987FB7747}"/>
              </a:ext>
            </a:extLst>
          </p:cNvPr>
          <p:cNvSpPr>
            <a:spLocks noChangeArrowheads="1"/>
          </p:cNvSpPr>
          <p:nvPr/>
        </p:nvSpPr>
        <p:spPr bwMode="auto">
          <a:xfrm>
            <a:off x="2916238" y="476250"/>
            <a:ext cx="3406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FFC000"/>
                </a:solidFill>
                <a:latin typeface="Comic Sans MS" panose="030F0902030302020204" pitchFamily="66" charset="0"/>
                <a:ea typeface="SimSun" panose="02010600030101010101" pitchFamily="2" charset="-122"/>
                <a:cs typeface="Mangal" panose="02040503050203030202" pitchFamily="18" charset="0"/>
              </a:rPr>
              <a:t>1 Stori Anya and Joe</a:t>
            </a:r>
            <a:endParaRPr lang="en-GB" altLang="en-US" sz="2400">
              <a:ea typeface="SimSun" panose="02010600030101010101" pitchFamily="2" charset="-122"/>
              <a:cs typeface="Mangal" panose="02040503050203030202" pitchFamily="18" charset="0"/>
            </a:endParaRPr>
          </a:p>
          <a:p>
            <a:endParaRPr lang="en-GB" altLang="en-US" sz="2400">
              <a:ea typeface="SimSun" panose="02010600030101010101" pitchFamily="2" charset="-122"/>
              <a:cs typeface="Mangal" panose="02040503050203030202" pitchFamily="18" charset="0"/>
            </a:endParaRPr>
          </a:p>
        </p:txBody>
      </p:sp>
      <p:sp>
        <p:nvSpPr>
          <p:cNvPr id="11270" name="Rectangle 10">
            <a:extLst>
              <a:ext uri="{FF2B5EF4-FFF2-40B4-BE49-F238E27FC236}">
                <a16:creationId xmlns:a16="http://schemas.microsoft.com/office/drawing/2014/main" id="{6B3803CB-7BA4-3249-A30E-4DDA9DFC7133}"/>
              </a:ext>
            </a:extLst>
          </p:cNvPr>
          <p:cNvSpPr>
            <a:spLocks noChangeArrowheads="1"/>
          </p:cNvSpPr>
          <p:nvPr/>
        </p:nvSpPr>
        <p:spPr bwMode="auto">
          <a:xfrm>
            <a:off x="5080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7B3F37F8-8081-7746-A807-61B64ABC3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6">
            <a:extLst>
              <a:ext uri="{FF2B5EF4-FFF2-40B4-BE49-F238E27FC236}">
                <a16:creationId xmlns:a16="http://schemas.microsoft.com/office/drawing/2014/main" id="{E680F578-F169-0745-A247-3D5ABB284E1F}"/>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9E6ED6-07F3-824F-B923-5909C97DBDF4}" type="slidenum">
              <a:rPr lang="en-US" altLang="en-US" sz="1400"/>
              <a:pPr algn="r" eaLnBrk="1" hangingPunct="1"/>
              <a:t>11</a:t>
            </a:fld>
            <a:endParaRPr lang="en-US" altLang="en-US" sz="1400"/>
          </a:p>
        </p:txBody>
      </p:sp>
      <p:sp>
        <p:nvSpPr>
          <p:cNvPr id="12292" name="Rectangle 5">
            <a:extLst>
              <a:ext uri="{FF2B5EF4-FFF2-40B4-BE49-F238E27FC236}">
                <a16:creationId xmlns:a16="http://schemas.microsoft.com/office/drawing/2014/main" id="{CE6873EF-96FB-7B40-8495-E495911D70E6}"/>
              </a:ext>
            </a:extLst>
          </p:cNvPr>
          <p:cNvSpPr>
            <a:spLocks noChangeArrowheads="1"/>
          </p:cNvSpPr>
          <p:nvPr/>
        </p:nvSpPr>
        <p:spPr bwMode="auto">
          <a:xfrm>
            <a:off x="3232150" y="576263"/>
            <a:ext cx="239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2 Stori Stacey</a:t>
            </a:r>
          </a:p>
        </p:txBody>
      </p:sp>
      <p:pic>
        <p:nvPicPr>
          <p:cNvPr id="12293" name="imgAsset" descr="Royalty-free Image: Soccer Left Power Approach">
            <a:extLst>
              <a:ext uri="{FF2B5EF4-FFF2-40B4-BE49-F238E27FC236}">
                <a16:creationId xmlns:a16="http://schemas.microsoft.com/office/drawing/2014/main" id="{E70EDAB9-7B00-F447-8445-C25D5A3B0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341438"/>
            <a:ext cx="3119437" cy="4679950"/>
          </a:xfrm>
          <a:prstGeom prst="rect">
            <a:avLst/>
          </a:prstGeom>
          <a:noFill/>
          <a:ln w="57150">
            <a:solidFill>
              <a:srgbClr val="F9B43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F997A78-EC5D-494B-93FF-C1472BB23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6">
            <a:extLst>
              <a:ext uri="{FF2B5EF4-FFF2-40B4-BE49-F238E27FC236}">
                <a16:creationId xmlns:a16="http://schemas.microsoft.com/office/drawing/2014/main" id="{99084CD8-FDD6-5D4B-81C4-741A59A897D6}"/>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FF264CF-C2EC-A340-B3C9-14BA062E35D7}" type="slidenum">
              <a:rPr lang="en-US" altLang="en-US" sz="1400"/>
              <a:pPr algn="r" eaLnBrk="1" hangingPunct="1"/>
              <a:t>12</a:t>
            </a:fld>
            <a:endParaRPr lang="en-US" altLang="en-US" sz="1400"/>
          </a:p>
        </p:txBody>
      </p:sp>
      <p:sp>
        <p:nvSpPr>
          <p:cNvPr id="13316" name="Rectangle 4">
            <a:extLst>
              <a:ext uri="{FF2B5EF4-FFF2-40B4-BE49-F238E27FC236}">
                <a16:creationId xmlns:a16="http://schemas.microsoft.com/office/drawing/2014/main" id="{F6E21E60-3FE6-D443-9359-9EE3D825457E}"/>
              </a:ext>
            </a:extLst>
          </p:cNvPr>
          <p:cNvSpPr>
            <a:spLocks noChangeArrowheads="1"/>
          </p:cNvSpPr>
          <p:nvPr/>
        </p:nvSpPr>
        <p:spPr bwMode="auto">
          <a:xfrm>
            <a:off x="3262313" y="647700"/>
            <a:ext cx="2236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3 Stori Seren</a:t>
            </a:r>
          </a:p>
        </p:txBody>
      </p:sp>
      <p:pic>
        <p:nvPicPr>
          <p:cNvPr id="13317" name="imgAsset" descr="Royalty-free Image: Portrait with red hair">
            <a:extLst>
              <a:ext uri="{FF2B5EF4-FFF2-40B4-BE49-F238E27FC236}">
                <a16:creationId xmlns:a16="http://schemas.microsoft.com/office/drawing/2014/main" id="{CE3B0983-68CC-514F-8B35-A7B98B66D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125538"/>
            <a:ext cx="3279775" cy="489585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86AF699-BF47-C843-BF9C-7A67DF490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6">
            <a:extLst>
              <a:ext uri="{FF2B5EF4-FFF2-40B4-BE49-F238E27FC236}">
                <a16:creationId xmlns:a16="http://schemas.microsoft.com/office/drawing/2014/main" id="{4C9AB96F-79CF-C94C-A490-D93F8D1AD4B3}"/>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908E521-201D-F742-95C6-6FDAC12EEF6B}" type="slidenum">
              <a:rPr lang="en-US" altLang="en-US" sz="1400"/>
              <a:pPr algn="r" eaLnBrk="1" hangingPunct="1"/>
              <a:t>13</a:t>
            </a:fld>
            <a:endParaRPr lang="en-US" altLang="en-US" sz="1400"/>
          </a:p>
        </p:txBody>
      </p:sp>
      <p:sp>
        <p:nvSpPr>
          <p:cNvPr id="14340" name="Rectangle 4">
            <a:extLst>
              <a:ext uri="{FF2B5EF4-FFF2-40B4-BE49-F238E27FC236}">
                <a16:creationId xmlns:a16="http://schemas.microsoft.com/office/drawing/2014/main" id="{4F4B9E8E-4E10-EE48-AEA6-66A04EDDE4C1}"/>
              </a:ext>
            </a:extLst>
          </p:cNvPr>
          <p:cNvSpPr>
            <a:spLocks noChangeArrowheads="1"/>
          </p:cNvSpPr>
          <p:nvPr/>
        </p:nvSpPr>
        <p:spPr bwMode="auto">
          <a:xfrm>
            <a:off x="3121025" y="720725"/>
            <a:ext cx="224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4 Stori Jamie</a:t>
            </a:r>
          </a:p>
        </p:txBody>
      </p:sp>
      <p:pic>
        <p:nvPicPr>
          <p:cNvPr id="14341" name="imgAsset" descr="Royalty-free Image: Rugby player looking into camera">
            <a:extLst>
              <a:ext uri="{FF2B5EF4-FFF2-40B4-BE49-F238E27FC236}">
                <a16:creationId xmlns:a16="http://schemas.microsoft.com/office/drawing/2014/main" id="{6E07F214-BACB-1145-B670-30826597981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27313" y="1341438"/>
            <a:ext cx="3211512" cy="4824412"/>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A45945D-F234-0A4E-BF1C-A500A5001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6">
            <a:extLst>
              <a:ext uri="{FF2B5EF4-FFF2-40B4-BE49-F238E27FC236}">
                <a16:creationId xmlns:a16="http://schemas.microsoft.com/office/drawing/2014/main" id="{B09D619F-8858-A542-8F70-65143E03D63B}"/>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B2700D3-3CF7-8D40-B3C8-7990FD753AB6}" type="slidenum">
              <a:rPr lang="en-US" altLang="en-US" sz="1400"/>
              <a:pPr algn="r" eaLnBrk="1" hangingPunct="1"/>
              <a:t>14</a:t>
            </a:fld>
            <a:endParaRPr lang="en-US" altLang="en-US" sz="1400"/>
          </a:p>
        </p:txBody>
      </p:sp>
      <p:sp>
        <p:nvSpPr>
          <p:cNvPr id="15364" name="Rectangle 4">
            <a:extLst>
              <a:ext uri="{FF2B5EF4-FFF2-40B4-BE49-F238E27FC236}">
                <a16:creationId xmlns:a16="http://schemas.microsoft.com/office/drawing/2014/main" id="{C35E4C95-2FB3-7244-8471-8742B3B779DE}"/>
              </a:ext>
            </a:extLst>
          </p:cNvPr>
          <p:cNvSpPr>
            <a:spLocks noChangeArrowheads="1"/>
          </p:cNvSpPr>
          <p:nvPr/>
        </p:nvSpPr>
        <p:spPr bwMode="auto">
          <a:xfrm>
            <a:off x="3125788" y="576263"/>
            <a:ext cx="2297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5 Stori Kieran</a:t>
            </a:r>
          </a:p>
        </p:txBody>
      </p:sp>
      <p:pic>
        <p:nvPicPr>
          <p:cNvPr id="15365" name="Picture 5" descr="http://cdn.c.photoshelter.com/img-get/I0000nFLGJd_Vyls/s/900/900/GYPSY-BOY-10.jpg">
            <a:extLst>
              <a:ext uri="{FF2B5EF4-FFF2-40B4-BE49-F238E27FC236}">
                <a16:creationId xmlns:a16="http://schemas.microsoft.com/office/drawing/2014/main" id="{347A89BF-4961-CE4D-8CA7-DBAF5BDCB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6840538" cy="456088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FF9B9B5-A205-FB42-9E1B-A6C377688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6">
            <a:extLst>
              <a:ext uri="{FF2B5EF4-FFF2-40B4-BE49-F238E27FC236}">
                <a16:creationId xmlns:a16="http://schemas.microsoft.com/office/drawing/2014/main" id="{17A6273A-E21E-DF46-9CFE-712874E61EB0}"/>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B00DDB-53EC-E040-AB99-0388829386EA}" type="slidenum">
              <a:rPr lang="en-US" altLang="en-US" sz="1400"/>
              <a:pPr algn="r" eaLnBrk="1" hangingPunct="1"/>
              <a:t>15</a:t>
            </a:fld>
            <a:endParaRPr lang="en-US" altLang="en-US" sz="1400"/>
          </a:p>
        </p:txBody>
      </p:sp>
      <p:pic>
        <p:nvPicPr>
          <p:cNvPr id="16388" name="Picture 4" descr="http://www.tvscoop.tv/canfatteenshunt_danielle.jpg">
            <a:extLst>
              <a:ext uri="{FF2B5EF4-FFF2-40B4-BE49-F238E27FC236}">
                <a16:creationId xmlns:a16="http://schemas.microsoft.com/office/drawing/2014/main" id="{7B3687C1-3620-404F-A55E-D53359005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12875"/>
            <a:ext cx="5905500" cy="4429125"/>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5">
            <a:extLst>
              <a:ext uri="{FF2B5EF4-FFF2-40B4-BE49-F238E27FC236}">
                <a16:creationId xmlns:a16="http://schemas.microsoft.com/office/drawing/2014/main" id="{212F094B-E1F5-DD4D-9AF7-C00ACEB7A6A5}"/>
              </a:ext>
            </a:extLst>
          </p:cNvPr>
          <p:cNvSpPr>
            <a:spLocks noChangeArrowheads="1"/>
          </p:cNvSpPr>
          <p:nvPr/>
        </p:nvSpPr>
        <p:spPr bwMode="auto">
          <a:xfrm>
            <a:off x="3116263" y="720725"/>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6 Stori Tanya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536DA045-B12D-0644-88E2-E72D11F22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6">
            <a:extLst>
              <a:ext uri="{FF2B5EF4-FFF2-40B4-BE49-F238E27FC236}">
                <a16:creationId xmlns:a16="http://schemas.microsoft.com/office/drawing/2014/main" id="{D71BCBC7-5A52-E940-A2B7-45E995D11B03}"/>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D61A14B-CE65-C840-9BDB-6B61EE820D55}" type="slidenum">
              <a:rPr lang="en-US" altLang="en-US" sz="1400"/>
              <a:pPr algn="r" eaLnBrk="1" hangingPunct="1"/>
              <a:t>16</a:t>
            </a:fld>
            <a:endParaRPr lang="en-US" altLang="en-US" sz="1400"/>
          </a:p>
        </p:txBody>
      </p:sp>
      <p:pic>
        <p:nvPicPr>
          <p:cNvPr id="17412" name="imgAsset" descr="Royalty-free Image: Mother and son walking on dirt road">
            <a:extLst>
              <a:ext uri="{FF2B5EF4-FFF2-40B4-BE49-F238E27FC236}">
                <a16:creationId xmlns:a16="http://schemas.microsoft.com/office/drawing/2014/main" id="{4627F291-1A4E-6541-8E08-6548905EE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086"/>
          <a:stretch>
            <a:fillRect/>
          </a:stretch>
        </p:blipFill>
        <p:spPr bwMode="auto">
          <a:xfrm>
            <a:off x="2339975" y="1484313"/>
            <a:ext cx="4025900" cy="446405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A83FC203-EF6B-A44A-8E9A-65308E31C573}"/>
              </a:ext>
            </a:extLst>
          </p:cNvPr>
          <p:cNvSpPr>
            <a:spLocks noChangeArrowheads="1"/>
          </p:cNvSpPr>
          <p:nvPr/>
        </p:nvSpPr>
        <p:spPr bwMode="auto">
          <a:xfrm>
            <a:off x="3105150" y="720725"/>
            <a:ext cx="2287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7 Stori Margo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08E9AB45-06FE-E34C-B1D9-762C9483B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6">
            <a:extLst>
              <a:ext uri="{FF2B5EF4-FFF2-40B4-BE49-F238E27FC236}">
                <a16:creationId xmlns:a16="http://schemas.microsoft.com/office/drawing/2014/main" id="{E987C368-E20F-0440-A96F-2CA929D57CAA}"/>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36EBD74-5D9B-9E48-BB93-FB374FB973FA}" type="slidenum">
              <a:rPr lang="en-US" altLang="en-US" sz="1400"/>
              <a:pPr algn="r" eaLnBrk="1" hangingPunct="1"/>
              <a:t>17</a:t>
            </a:fld>
            <a:endParaRPr lang="en-US" altLang="en-US" sz="1400"/>
          </a:p>
        </p:txBody>
      </p:sp>
      <p:pic>
        <p:nvPicPr>
          <p:cNvPr id="18436" name="imgAsset" descr="Royalty-free Image: Couple watching their son on skate board">
            <a:extLst>
              <a:ext uri="{FF2B5EF4-FFF2-40B4-BE49-F238E27FC236}">
                <a16:creationId xmlns:a16="http://schemas.microsoft.com/office/drawing/2014/main" id="{0AD8D4F6-C7E3-F644-901B-FA809B3829B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87450" y="1341438"/>
            <a:ext cx="6553200" cy="436880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5A8DD807-CB1A-9D48-92DC-C424996E7964}"/>
              </a:ext>
            </a:extLst>
          </p:cNvPr>
          <p:cNvSpPr>
            <a:spLocks noChangeArrowheads="1"/>
          </p:cNvSpPr>
          <p:nvPr/>
        </p:nvSpPr>
        <p:spPr bwMode="auto">
          <a:xfrm>
            <a:off x="3255963" y="549275"/>
            <a:ext cx="2392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8 Stori Gareth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116E8B7D-59DE-3B4D-9890-D8A942039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6">
            <a:extLst>
              <a:ext uri="{FF2B5EF4-FFF2-40B4-BE49-F238E27FC236}">
                <a16:creationId xmlns:a16="http://schemas.microsoft.com/office/drawing/2014/main" id="{17D11B70-0E30-D24B-B89E-4C9BF7CEDAE0}"/>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2C4899A-3A66-7C48-B205-09DF6289CE68}" type="slidenum">
              <a:rPr lang="en-US" altLang="en-US" sz="1400"/>
              <a:pPr algn="r" eaLnBrk="1" hangingPunct="1"/>
              <a:t>18</a:t>
            </a:fld>
            <a:endParaRPr lang="en-US" altLang="en-US" sz="1400"/>
          </a:p>
        </p:txBody>
      </p:sp>
      <p:pic>
        <p:nvPicPr>
          <p:cNvPr id="19460" name="imgAsset" descr="Royalty-free Image: Teenage boy listening to music">
            <a:extLst>
              <a:ext uri="{FF2B5EF4-FFF2-40B4-BE49-F238E27FC236}">
                <a16:creationId xmlns:a16="http://schemas.microsoft.com/office/drawing/2014/main" id="{DD020982-C7C1-3445-95F6-51C6112D2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408738" cy="4271963"/>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2F939A56-C3D5-ED47-BE91-822DBBB020BC}"/>
              </a:ext>
            </a:extLst>
          </p:cNvPr>
          <p:cNvSpPr>
            <a:spLocks noChangeArrowheads="1"/>
          </p:cNvSpPr>
          <p:nvPr/>
        </p:nvSpPr>
        <p:spPr bwMode="auto">
          <a:xfrm>
            <a:off x="3336925" y="692150"/>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9 Story Ravi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F183333-1A75-D249-8222-A855BA01F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6">
            <a:extLst>
              <a:ext uri="{FF2B5EF4-FFF2-40B4-BE49-F238E27FC236}">
                <a16:creationId xmlns:a16="http://schemas.microsoft.com/office/drawing/2014/main" id="{1C3CBFA3-14C0-944A-BE9E-DB6B25D60324}"/>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C02520-8C6D-2843-93C7-37DD58DAD025}" type="slidenum">
              <a:rPr lang="en-US" altLang="en-US" sz="1400"/>
              <a:pPr algn="r" eaLnBrk="1" hangingPunct="1"/>
              <a:t>19</a:t>
            </a:fld>
            <a:endParaRPr lang="en-US" altLang="en-US" sz="1400"/>
          </a:p>
        </p:txBody>
      </p:sp>
      <p:sp>
        <p:nvSpPr>
          <p:cNvPr id="20484" name="Rectangle 5">
            <a:extLst>
              <a:ext uri="{FF2B5EF4-FFF2-40B4-BE49-F238E27FC236}">
                <a16:creationId xmlns:a16="http://schemas.microsoft.com/office/drawing/2014/main" id="{9C9EA4E4-36C0-A043-BC92-C664B9CECF80}"/>
              </a:ext>
            </a:extLst>
          </p:cNvPr>
          <p:cNvSpPr>
            <a:spLocks noChangeArrowheads="1"/>
          </p:cNvSpPr>
          <p:nvPr/>
        </p:nvSpPr>
        <p:spPr bwMode="auto">
          <a:xfrm>
            <a:off x="2987675" y="692150"/>
            <a:ext cx="276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rgbClr val="F9B439"/>
                </a:solidFill>
                <a:latin typeface="Comic Sans MS" panose="030F0902030302020204" pitchFamily="66" charset="0"/>
              </a:rPr>
              <a:t>10 Stori Kayleigh</a:t>
            </a:r>
          </a:p>
        </p:txBody>
      </p:sp>
      <p:pic>
        <p:nvPicPr>
          <p:cNvPr id="20485" name="imgAsset" descr="Royalty-free Image: Teen Girl with Intense Stare">
            <a:extLst>
              <a:ext uri="{FF2B5EF4-FFF2-40B4-BE49-F238E27FC236}">
                <a16:creationId xmlns:a16="http://schemas.microsoft.com/office/drawing/2014/main" id="{F9C55C35-DC3B-DE47-965A-14676830A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268413"/>
            <a:ext cx="3121025" cy="4681537"/>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2D55DE2C-D62F-9C40-983A-651120DCE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6">
            <a:extLst>
              <a:ext uri="{FF2B5EF4-FFF2-40B4-BE49-F238E27FC236}">
                <a16:creationId xmlns:a16="http://schemas.microsoft.com/office/drawing/2014/main" id="{9AE8986C-4871-4D45-9318-0FBA0334B15B}"/>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F81F280-EDEE-1E4E-AD77-C80B7A4ABAFF}" type="slidenum">
              <a:rPr lang="en-US" altLang="en-US" sz="1400"/>
              <a:pPr algn="r" eaLnBrk="1" hangingPunct="1"/>
              <a:t>2</a:t>
            </a:fld>
            <a:endParaRPr lang="en-US" altLang="en-US" sz="1400"/>
          </a:p>
        </p:txBody>
      </p:sp>
      <p:sp>
        <p:nvSpPr>
          <p:cNvPr id="22532" name="Rectangle 4">
            <a:extLst>
              <a:ext uri="{FF2B5EF4-FFF2-40B4-BE49-F238E27FC236}">
                <a16:creationId xmlns:a16="http://schemas.microsoft.com/office/drawing/2014/main" id="{8ED47866-A4E5-4643-BE08-CA4D99BB999B}"/>
              </a:ext>
            </a:extLst>
          </p:cNvPr>
          <p:cNvSpPr>
            <a:spLocks noChangeArrowheads="1"/>
          </p:cNvSpPr>
          <p:nvPr/>
        </p:nvSpPr>
        <p:spPr bwMode="auto">
          <a:xfrm>
            <a:off x="1042988" y="500063"/>
            <a:ext cx="7200900" cy="2027237"/>
          </a:xfrm>
          <a:prstGeom prst="rect">
            <a:avLst/>
          </a:prstGeom>
          <a:noFill/>
          <a:ln w="9525">
            <a:noFill/>
            <a:miter lim="800000"/>
            <a:headEnd/>
            <a:tailEnd/>
          </a:ln>
          <a:effec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defRPr/>
            </a:pPr>
            <a:r>
              <a:rPr lang="en-US" altLang="en-US" b="1">
                <a:latin typeface="Comic Sans MS" pitchFamily="66" charset="0"/>
              </a:rPr>
              <a:t>Brwydr dros gyfiawnder: Stori Stephen Lawrence</a:t>
            </a:r>
            <a:br>
              <a:rPr lang="en-US" altLang="en-US" b="1">
                <a:latin typeface="Comic Sans MS" pitchFamily="66" charset="0"/>
              </a:rPr>
            </a:br>
            <a:r>
              <a:rPr lang="en-US" altLang="en-US">
                <a:latin typeface="Comic Sans MS" pitchFamily="66" charset="0"/>
              </a:rPr>
              <a:t>  </a:t>
            </a:r>
            <a:r>
              <a:rPr lang="en-US" altLang="en-US" sz="7500">
                <a:latin typeface="Comic Sans MS" pitchFamily="66" charset="0"/>
              </a:rPr>
              <a:t> </a:t>
            </a:r>
            <a:r>
              <a:rPr lang="en-US" altLang="en-US">
                <a:latin typeface="Comic Sans MS" pitchFamily="66" charset="0"/>
              </a:rPr>
              <a:t>                                           </a:t>
            </a:r>
            <a:endParaRPr lang="en-US" altLang="en-US" sz="1000">
              <a:latin typeface="Comic Sans MS" pitchFamily="66" charset="0"/>
            </a:endParaRPr>
          </a:p>
          <a:p>
            <a:pPr eaLnBrk="0" hangingPunct="0">
              <a:defRPr/>
            </a:pPr>
            <a:endParaRPr lang="en-US" altLang="en-US" sz="1000">
              <a:solidFill>
                <a:srgbClr val="000000"/>
              </a:solidFill>
              <a:latin typeface="Comic Sans MS" pitchFamily="66" charset="0"/>
            </a:endParaRPr>
          </a:p>
          <a:p>
            <a:pPr eaLnBrk="0" hangingPunct="0">
              <a:defRPr/>
            </a:pPr>
            <a:endParaRPr lang="en-US" altLang="en-US" sz="1000">
              <a:effectLst>
                <a:outerShdw blurRad="38100" dist="38100" dir="2700000" algn="tl">
                  <a:srgbClr val="C0C0C0"/>
                </a:outerShdw>
              </a:effectLst>
              <a:latin typeface="Verdana" pitchFamily="34" charset="0"/>
            </a:endParaRPr>
          </a:p>
          <a:p>
            <a:pPr eaLnBrk="0" hangingPunct="0">
              <a:defRPr/>
            </a:pPr>
            <a:endParaRPr lang="en-US" altLang="en-US" sz="1400">
              <a:latin typeface="Comic Sans MS" pitchFamily="66" charset="0"/>
            </a:endParaRPr>
          </a:p>
        </p:txBody>
      </p:sp>
      <p:pic>
        <p:nvPicPr>
          <p:cNvPr id="3077" name="Picture 5" descr="_281742_overview_thin_300">
            <a:extLst>
              <a:ext uri="{FF2B5EF4-FFF2-40B4-BE49-F238E27FC236}">
                <a16:creationId xmlns:a16="http://schemas.microsoft.com/office/drawing/2014/main" id="{D67CF335-824F-934E-9759-4F94E03BA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08050"/>
            <a:ext cx="1830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29">
            <a:extLst>
              <a:ext uri="{FF2B5EF4-FFF2-40B4-BE49-F238E27FC236}">
                <a16:creationId xmlns:a16="http://schemas.microsoft.com/office/drawing/2014/main" id="{535C77D4-0E73-8F43-9564-C4F4201AED0D}"/>
              </a:ext>
            </a:extLst>
          </p:cNvPr>
          <p:cNvSpPr txBox="1">
            <a:spLocks noChangeArrowheads="1"/>
          </p:cNvSpPr>
          <p:nvPr/>
        </p:nvSpPr>
        <p:spPr bwMode="auto">
          <a:xfrm>
            <a:off x="611188" y="2092325"/>
            <a:ext cx="7561262"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700">
                <a:latin typeface="Comic Sans MS" panose="030F0902030302020204" pitchFamily="66" charset="0"/>
              </a:rPr>
              <a:t>Mae’r cyfan yn dechrau ar noson o wanwyn ym 1993. Yn hwyr ar 22 Ebrill roedd myfyriwr Lefel A 18 oed o’r enw Stephen Lawrence a’i ffrind Duwayne Brooks ar eu ffordd adref ar ôl treulio’r diwrnod gyda’i gilydd..  </a:t>
            </a:r>
          </a:p>
          <a:p>
            <a:pPr eaLnBrk="1" hangingPunct="1"/>
            <a:r>
              <a:rPr lang="en-US" altLang="en-US" sz="1700">
                <a:latin typeface="Comic Sans MS" panose="030F0902030302020204" pitchFamily="66" charset="0"/>
              </a:rPr>
              <a:t>Roedd y bechgyn yn rhuthro i ddal bws yn ardal Eltham yn ne ddwyrain Llundain – roedd Stephen eisoes yn hwyr – pan ddaeth criw o bobl ifanc gwyn i’w cyfarfod. </a:t>
            </a:r>
          </a:p>
          <a:p>
            <a:pPr eaLnBrk="1" hangingPunct="1"/>
            <a:r>
              <a:rPr lang="en-US" altLang="en-US" sz="1700">
                <a:latin typeface="Comic Sans MS" panose="030F0902030302020204" pitchFamily="66" charset="0"/>
              </a:rPr>
              <a:t>Ymosododd y criw arStephen. Gwyliodd Duwayne wedi rhewi ac mewn synod am funud cyn i un o’r criw ifanc gwyn redeg ar ei ôl.  </a:t>
            </a:r>
          </a:p>
          <a:p>
            <a:pPr eaLnBrk="1" hangingPunct="1"/>
            <a:r>
              <a:rPr lang="en-US" altLang="en-US" sz="1700">
                <a:latin typeface="Comic Sans MS" panose="030F0902030302020204" pitchFamily="66" charset="0"/>
              </a:rPr>
              <a:t>Yn llawn ofn ac adrenalin llwyddodd Stephen, gael ei hun yn rhydd wrth i Duwayne ei annog i redeg i ffwrdd. Ond roedd wedi ei guro’n wael ac yn gwaedu’n drwm.  Ar ôl 200 llath disgynodd mewn pwll o waed ac yno bu farw.</a:t>
            </a:r>
          </a:p>
          <a:p>
            <a:pPr eaLnBrk="1" hangingPunct="1"/>
            <a:endParaRPr lang="en-GB" altLang="en-US" sz="1700">
              <a:latin typeface="Comic Sans MS" panose="030F0902030302020204" pitchFamily="66" charset="0"/>
            </a:endParaRPr>
          </a:p>
          <a:p>
            <a:pPr eaLnBrk="1" hangingPunct="1"/>
            <a:r>
              <a:rPr lang="en-GB" altLang="en-US" sz="1700">
                <a:latin typeface="Comic Sans MS" panose="030F0902030302020204" pitchFamily="66" charset="0"/>
              </a:rPr>
              <a:t>Cafwyd ymchwiliad gan y llywodraeth ac yna adroddiad o’r enw Adroddiad Macpherson. Dilynodd Deddf Cysyltiadau Hiliol (Diwygio) 2000 o ganlyniad i hyn.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400D013E-698A-984A-9058-696FFF06D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E1707556-5E7C-834E-A4E9-689D23046803}"/>
              </a:ext>
            </a:extLst>
          </p:cNvPr>
          <p:cNvSpPr>
            <a:spLocks noChangeArrowheads="1"/>
          </p:cNvSpPr>
          <p:nvPr/>
        </p:nvSpPr>
        <p:spPr bwMode="auto">
          <a:xfrm>
            <a:off x="539750" y="1989138"/>
            <a:ext cx="75596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solidFill>
                  <a:schemeClr val="tx2"/>
                </a:solidFill>
                <a:latin typeface="Comic Sans MS" panose="030F0902030302020204" pitchFamily="66" charset="0"/>
              </a:rPr>
              <a:t>Nawr ystyriwch y wybodaeth ganlynol:</a:t>
            </a:r>
            <a:endParaRPr lang="en-US" altLang="en-US" sz="4800" b="1">
              <a:solidFill>
                <a:schemeClr val="tx2"/>
              </a:solidFill>
              <a:latin typeface="Comic Sans MS" panose="030F0902030302020204"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A02CFEB-87F0-794A-B612-5429877BD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6">
            <a:extLst>
              <a:ext uri="{FF2B5EF4-FFF2-40B4-BE49-F238E27FC236}">
                <a16:creationId xmlns:a16="http://schemas.microsoft.com/office/drawing/2014/main" id="{3D52E1E5-F2B9-DD42-83A4-88CAA6EEC8F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7101F36-1B63-1546-95D2-060F5346129D}" type="slidenum">
              <a:rPr lang="en-US" altLang="en-US" sz="1400"/>
              <a:pPr algn="r" eaLnBrk="1" hangingPunct="1"/>
              <a:t>21</a:t>
            </a:fld>
            <a:endParaRPr lang="en-US" altLang="en-US" sz="1400"/>
          </a:p>
        </p:txBody>
      </p:sp>
      <p:sp>
        <p:nvSpPr>
          <p:cNvPr id="22532" name="Rectangle 2">
            <a:extLst>
              <a:ext uri="{FF2B5EF4-FFF2-40B4-BE49-F238E27FC236}">
                <a16:creationId xmlns:a16="http://schemas.microsoft.com/office/drawing/2014/main" id="{C4424C4E-2EC1-274C-AC68-B4614C79F72F}"/>
              </a:ext>
            </a:extLst>
          </p:cNvPr>
          <p:cNvSpPr>
            <a:spLocks noChangeArrowheads="1"/>
          </p:cNvSpPr>
          <p:nvPr/>
        </p:nvSpPr>
        <p:spPr bwMode="auto">
          <a:xfrm>
            <a:off x="684213" y="333375"/>
            <a:ext cx="7615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u="sng">
                <a:solidFill>
                  <a:schemeClr val="tx2"/>
                </a:solidFill>
                <a:latin typeface="Comic Sans MS" panose="030F0902030302020204" pitchFamily="66" charset="0"/>
              </a:rPr>
              <a:t>Dangosodd arolwg o bobl ifanc hoyw, lesbiaidd neu deurywiol a gynhaliwyd ym 1996 bod:</a:t>
            </a:r>
            <a:endParaRPr lang="en-US" altLang="en-US" sz="2400" b="1" u="sng">
              <a:solidFill>
                <a:schemeClr val="tx2"/>
              </a:solidFill>
              <a:latin typeface="Comic Sans MS" panose="030F0902030302020204" pitchFamily="66" charset="0"/>
            </a:endParaRPr>
          </a:p>
        </p:txBody>
      </p:sp>
      <p:sp>
        <p:nvSpPr>
          <p:cNvPr id="8195" name="Rectangle 3">
            <a:extLst>
              <a:ext uri="{FF2B5EF4-FFF2-40B4-BE49-F238E27FC236}">
                <a16:creationId xmlns:a16="http://schemas.microsoft.com/office/drawing/2014/main" id="{0DD22511-7EA9-5344-80CD-B0F0A43DA037}"/>
              </a:ext>
            </a:extLst>
          </p:cNvPr>
          <p:cNvSpPr>
            <a:spLocks noChangeArrowheads="1"/>
          </p:cNvSpPr>
          <p:nvPr/>
        </p:nvSpPr>
        <p:spPr bwMode="auto">
          <a:xfrm>
            <a:off x="755650" y="1600200"/>
            <a:ext cx="74882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pPr>
              <a:lnSpc>
                <a:spcPct val="90000"/>
              </a:lnSpc>
              <a:defRPr/>
            </a:pPr>
            <a:r>
              <a:rPr lang="en-US" altLang="en-US" sz="2400" dirty="0">
                <a:latin typeface="Comic Sans MS" pitchFamily="66" charset="0"/>
              </a:rPr>
              <a:t>48% wedi </a:t>
            </a:r>
            <a:r>
              <a:rPr lang="en-US" altLang="en-US" sz="2400" dirty="0" err="1">
                <a:latin typeface="Comic Sans MS" pitchFamily="66" charset="0"/>
              </a:rPr>
              <a:t>profi</a:t>
            </a:r>
            <a:r>
              <a:rPr lang="en-US" altLang="en-US" sz="2400" dirty="0">
                <a:latin typeface="Comic Sans MS" pitchFamily="66" charset="0"/>
              </a:rPr>
              <a:t> </a:t>
            </a:r>
            <a:r>
              <a:rPr lang="en-US" altLang="en-US" sz="2400" dirty="0" err="1">
                <a:latin typeface="Comic Sans MS" pitchFamily="66" charset="0"/>
              </a:rPr>
              <a:t>trais</a:t>
            </a:r>
            <a:r>
              <a:rPr lang="en-US" altLang="en-US" sz="2400" dirty="0">
                <a:latin typeface="Comic Sans MS" pitchFamily="66" charset="0"/>
              </a:rPr>
              <a:t> </a:t>
            </a:r>
            <a:r>
              <a:rPr lang="en-US" altLang="en-US" sz="2400" dirty="0" err="1">
                <a:latin typeface="Comic Sans MS" pitchFamily="66" charset="0"/>
              </a:rPr>
              <a:t>treisgar</a:t>
            </a:r>
            <a:endParaRPr lang="en-US" altLang="en-US" sz="2400" dirty="0">
              <a:latin typeface="Comic Sans MS" pitchFamily="66" charset="0"/>
            </a:endParaRPr>
          </a:p>
          <a:p>
            <a:pPr>
              <a:lnSpc>
                <a:spcPct val="90000"/>
              </a:lnSpc>
              <a:defRPr/>
            </a:pPr>
            <a:r>
              <a:rPr lang="en-US" altLang="en-US" sz="2400" dirty="0">
                <a:latin typeface="Comic Sans MS" pitchFamily="66" charset="0"/>
              </a:rPr>
              <a:t>61% wedi </a:t>
            </a:r>
            <a:r>
              <a:rPr lang="en-US" altLang="en-US" sz="2400" dirty="0" err="1">
                <a:latin typeface="Comic Sans MS" pitchFamily="66" charset="0"/>
              </a:rPr>
              <a:t>dioddef</a:t>
            </a:r>
            <a:r>
              <a:rPr lang="en-US" altLang="en-US" sz="2400" dirty="0">
                <a:latin typeface="Comic Sans MS" pitchFamily="66" charset="0"/>
              </a:rPr>
              <a:t> </a:t>
            </a:r>
            <a:r>
              <a:rPr lang="en-US" altLang="en-US" sz="2400" dirty="0" err="1">
                <a:latin typeface="Comic Sans MS" pitchFamily="66" charset="0"/>
              </a:rPr>
              <a:t>aflonyddu</a:t>
            </a:r>
            <a:endParaRPr lang="en-US" altLang="en-US" sz="2400" dirty="0">
              <a:latin typeface="Comic Sans MS" pitchFamily="66" charset="0"/>
            </a:endParaRPr>
          </a:p>
          <a:p>
            <a:pPr>
              <a:lnSpc>
                <a:spcPct val="90000"/>
              </a:lnSpc>
              <a:defRPr/>
            </a:pPr>
            <a:r>
              <a:rPr lang="en-US" altLang="en-US" sz="2400" dirty="0">
                <a:latin typeface="Comic Sans MS" pitchFamily="66" charset="0"/>
              </a:rPr>
              <a:t>90% wedi </a:t>
            </a:r>
            <a:r>
              <a:rPr lang="en-US" altLang="en-US" sz="2400" dirty="0" err="1">
                <a:latin typeface="Comic Sans MS" pitchFamily="66" charset="0"/>
              </a:rPr>
              <a:t>cael</a:t>
            </a:r>
            <a:r>
              <a:rPr lang="en-US" altLang="en-US" sz="2400" dirty="0">
                <a:latin typeface="Comic Sans MS" pitchFamily="66" charset="0"/>
              </a:rPr>
              <a:t> </a:t>
            </a:r>
            <a:r>
              <a:rPr lang="en-US" altLang="en-US" sz="2400" dirty="0" err="1">
                <a:latin typeface="Comic Sans MS" pitchFamily="66" charset="0"/>
              </a:rPr>
              <a:t>eu</a:t>
            </a:r>
            <a:r>
              <a:rPr lang="en-US" altLang="en-US" sz="2400" dirty="0">
                <a:latin typeface="Comic Sans MS" pitchFamily="66" charset="0"/>
              </a:rPr>
              <a:t> </a:t>
            </a:r>
            <a:r>
              <a:rPr lang="en-US" altLang="en-US" sz="2400" dirty="0" err="1">
                <a:latin typeface="Comic Sans MS" pitchFamily="66" charset="0"/>
              </a:rPr>
              <a:t>galw’n</a:t>
            </a:r>
            <a:r>
              <a:rPr lang="en-US" altLang="en-US" sz="2400" dirty="0">
                <a:latin typeface="Comic Sans MS" pitchFamily="66" charset="0"/>
              </a:rPr>
              <a:t> </a:t>
            </a:r>
            <a:r>
              <a:rPr lang="en-US" altLang="en-US" sz="2400" dirty="0" err="1">
                <a:latin typeface="Comic Sans MS" pitchFamily="66" charset="0"/>
              </a:rPr>
              <a:t>enwau</a:t>
            </a:r>
            <a:r>
              <a:rPr lang="en-US" altLang="en-US" sz="2400" dirty="0">
                <a:latin typeface="Comic Sans MS" pitchFamily="66" charset="0"/>
              </a:rPr>
              <a:t> </a:t>
            </a:r>
            <a:r>
              <a:rPr lang="en-US" altLang="en-US" sz="2400" dirty="0" err="1">
                <a:latin typeface="Comic Sans MS" pitchFamily="66" charset="0"/>
              </a:rPr>
              <a:t>oherwydd</a:t>
            </a:r>
            <a:r>
              <a:rPr lang="en-US" altLang="en-US" sz="2400" dirty="0">
                <a:latin typeface="Comic Sans MS" pitchFamily="66" charset="0"/>
              </a:rPr>
              <a:t> </a:t>
            </a:r>
            <a:r>
              <a:rPr lang="en-US" altLang="en-US" sz="2400" dirty="0" err="1">
                <a:latin typeface="Comic Sans MS" pitchFamily="66" charset="0"/>
              </a:rPr>
              <a:t>eu</a:t>
            </a:r>
            <a:r>
              <a:rPr lang="en-US" altLang="en-US" sz="2400" dirty="0">
                <a:latin typeface="Comic Sans MS" pitchFamily="66" charset="0"/>
              </a:rPr>
              <a:t> </a:t>
            </a:r>
            <a:r>
              <a:rPr lang="en-US" altLang="en-US" sz="2400" dirty="0" err="1">
                <a:latin typeface="Comic Sans MS" pitchFamily="66" charset="0"/>
              </a:rPr>
              <a:t>rhywioldeb</a:t>
            </a:r>
            <a:endParaRPr lang="en-US" altLang="en-US" sz="2400" dirty="0">
              <a:latin typeface="Comic Sans MS" pitchFamily="66" charset="0"/>
            </a:endParaRPr>
          </a:p>
          <a:p>
            <a:pPr>
              <a:lnSpc>
                <a:spcPct val="90000"/>
              </a:lnSpc>
              <a:defRPr/>
            </a:pPr>
            <a:r>
              <a:rPr lang="en-US" altLang="en-US" sz="2400" dirty="0">
                <a:latin typeface="Comic Sans MS" pitchFamily="66" charset="0"/>
              </a:rPr>
              <a:t>50% o </a:t>
            </a:r>
            <a:r>
              <a:rPr lang="en-US" altLang="en-US" sz="2400" dirty="0" err="1">
                <a:latin typeface="Comic Sans MS" pitchFamily="66" charset="0"/>
              </a:rPr>
              <a:t>ymosodiadau</a:t>
            </a:r>
            <a:r>
              <a:rPr lang="en-US" altLang="en-US" sz="2400" dirty="0">
                <a:latin typeface="Comic Sans MS" pitchFamily="66" charset="0"/>
              </a:rPr>
              <a:t> </a:t>
            </a:r>
            <a:r>
              <a:rPr lang="en-US" altLang="en-US" sz="2400" dirty="0" err="1">
                <a:latin typeface="Comic Sans MS" pitchFamily="66" charset="0"/>
              </a:rPr>
              <a:t>treisgar</a:t>
            </a:r>
            <a:r>
              <a:rPr lang="en-US" altLang="en-US" sz="2400" dirty="0">
                <a:latin typeface="Comic Sans MS" pitchFamily="66" charset="0"/>
              </a:rPr>
              <a:t> yn </a:t>
            </a:r>
            <a:r>
              <a:rPr lang="en-US" altLang="en-US" sz="2400" dirty="0" err="1">
                <a:latin typeface="Comic Sans MS" pitchFamily="66" charset="0"/>
              </a:rPr>
              <a:t>ymwneud</a:t>
            </a:r>
            <a:r>
              <a:rPr lang="en-US" altLang="en-US" sz="2400" dirty="0">
                <a:latin typeface="Comic Sans MS" pitchFamily="66" charset="0"/>
              </a:rPr>
              <a:t> â </a:t>
            </a:r>
            <a:r>
              <a:rPr lang="en-US" altLang="en-US" sz="2400" dirty="0" err="1">
                <a:latin typeface="Comic Sans MS" pitchFamily="66" charset="0"/>
              </a:rPr>
              <a:t>chyd</a:t>
            </a:r>
            <a:r>
              <a:rPr lang="en-US" altLang="en-US" sz="2400" dirty="0">
                <a:latin typeface="Comic Sans MS" pitchFamily="66" charset="0"/>
              </a:rPr>
              <a:t> </a:t>
            </a:r>
            <a:r>
              <a:rPr lang="en-US" altLang="en-US" sz="2400" dirty="0" err="1">
                <a:latin typeface="Comic Sans MS" pitchFamily="66" charset="0"/>
              </a:rPr>
              <a:t>fyfyrwyr</a:t>
            </a:r>
            <a:endParaRPr lang="en-US" altLang="en-US" sz="2400" dirty="0">
              <a:latin typeface="Comic Sans MS" pitchFamily="66" charset="0"/>
            </a:endParaRPr>
          </a:p>
          <a:p>
            <a:pPr>
              <a:lnSpc>
                <a:spcPct val="90000"/>
              </a:lnSpc>
              <a:defRPr/>
            </a:pPr>
            <a:r>
              <a:rPr lang="en-US" altLang="en-US" sz="2400" dirty="0">
                <a:latin typeface="Comic Sans MS" pitchFamily="66" charset="0"/>
              </a:rPr>
              <a:t>40% o </a:t>
            </a:r>
            <a:r>
              <a:rPr lang="en-US" altLang="en-US" sz="2400" dirty="0" err="1">
                <a:latin typeface="Comic Sans MS" pitchFamily="66" charset="0"/>
              </a:rPr>
              <a:t>ymosodiadau</a:t>
            </a:r>
            <a:r>
              <a:rPr lang="en-US" altLang="en-US" sz="2400" dirty="0">
                <a:latin typeface="Comic Sans MS" pitchFamily="66" charset="0"/>
              </a:rPr>
              <a:t> wedi </a:t>
            </a:r>
            <a:r>
              <a:rPr lang="en-US" altLang="en-US" sz="2400" dirty="0" err="1">
                <a:latin typeface="Comic Sans MS" pitchFamily="66" charset="0"/>
              </a:rPr>
              <a:t>digywdd</a:t>
            </a:r>
            <a:r>
              <a:rPr lang="en-US" altLang="en-US" sz="2400" dirty="0">
                <a:latin typeface="Comic Sans MS" pitchFamily="66" charset="0"/>
              </a:rPr>
              <a:t> yn </a:t>
            </a:r>
            <a:r>
              <a:rPr lang="en-US" altLang="en-US" sz="2400" dirty="0" err="1">
                <a:latin typeface="Comic Sans MS" pitchFamily="66" charset="0"/>
              </a:rPr>
              <a:t>yr</a:t>
            </a:r>
            <a:r>
              <a:rPr lang="en-US" altLang="en-US" sz="2400" dirty="0">
                <a:latin typeface="Comic Sans MS" pitchFamily="66" charset="0"/>
              </a:rPr>
              <a:t> </a:t>
            </a:r>
            <a:r>
              <a:rPr lang="en-US" altLang="en-US" sz="2400" dirty="0" err="1">
                <a:latin typeface="Comic Sans MS" pitchFamily="66" charset="0"/>
              </a:rPr>
              <a:t>ysgol</a:t>
            </a:r>
            <a:endParaRPr lang="en-US" altLang="en-US" sz="2400" dirty="0">
              <a:latin typeface="Comic Sans MS" pitchFamily="66" charset="0"/>
            </a:endParaRPr>
          </a:p>
          <a:p>
            <a:pPr>
              <a:lnSpc>
                <a:spcPct val="90000"/>
              </a:lnSpc>
              <a:defRPr/>
            </a:pPr>
            <a:endParaRPr lang="en-US" altLang="en-US" sz="2400" dirty="0">
              <a:latin typeface="Comic Sans MS" pitchFamily="66" charset="0"/>
            </a:endParaRPr>
          </a:p>
          <a:p>
            <a:pPr marL="0" indent="0">
              <a:lnSpc>
                <a:spcPct val="90000"/>
              </a:lnSpc>
              <a:buFontTx/>
              <a:buNone/>
              <a:defRPr/>
            </a:pPr>
            <a:r>
              <a:rPr lang="en-US" altLang="en-US" sz="2400" dirty="0" err="1">
                <a:latin typeface="Comic Sans MS" pitchFamily="66" charset="0"/>
              </a:rPr>
              <a:t>Canfuwyd</a:t>
            </a:r>
            <a:r>
              <a:rPr lang="en-US" altLang="en-US" sz="2400" dirty="0">
                <a:latin typeface="Comic Sans MS" pitchFamily="66" charset="0"/>
              </a:rPr>
              <a:t> bod 60% o </a:t>
            </a:r>
            <a:r>
              <a:rPr lang="en-US" altLang="en-US" sz="2400" dirty="0" err="1">
                <a:latin typeface="Comic Sans MS" pitchFamily="66" charset="0"/>
              </a:rPr>
              <a:t>hunanladdiadau</a:t>
            </a:r>
            <a:r>
              <a:rPr lang="en-US" altLang="en-US" sz="2400" dirty="0">
                <a:latin typeface="Comic Sans MS" pitchFamily="66" charset="0"/>
              </a:rPr>
              <a:t> </a:t>
            </a:r>
            <a:r>
              <a:rPr lang="en-US" altLang="en-US" sz="2400" dirty="0" err="1">
                <a:latin typeface="Comic Sans MS" pitchFamily="66" charset="0"/>
              </a:rPr>
              <a:t>disgyblion</a:t>
            </a:r>
            <a:r>
              <a:rPr lang="en-US" altLang="en-US" sz="2400" dirty="0">
                <a:latin typeface="Comic Sans MS" pitchFamily="66" charset="0"/>
              </a:rPr>
              <a:t> yn y DU wedi </a:t>
            </a:r>
            <a:r>
              <a:rPr lang="en-US" altLang="en-US" sz="2400" dirty="0" err="1">
                <a:latin typeface="Comic Sans MS" pitchFamily="66" charset="0"/>
              </a:rPr>
              <a:t>eu</a:t>
            </a:r>
            <a:r>
              <a:rPr lang="en-US" altLang="en-US" sz="2400" dirty="0">
                <a:latin typeface="Comic Sans MS" pitchFamily="66" charset="0"/>
              </a:rPr>
              <a:t> </a:t>
            </a:r>
            <a:r>
              <a:rPr lang="en-US" altLang="en-US" sz="2400" dirty="0" err="1">
                <a:latin typeface="Comic Sans MS" pitchFamily="66" charset="0"/>
              </a:rPr>
              <a:t>cysylltu’n</a:t>
            </a:r>
            <a:r>
              <a:rPr lang="en-US" altLang="en-US" sz="2400" dirty="0">
                <a:latin typeface="Comic Sans MS" pitchFamily="66" charset="0"/>
              </a:rPr>
              <a:t> </a:t>
            </a:r>
            <a:r>
              <a:rPr lang="en-US" altLang="en-US" sz="2400" dirty="0" err="1">
                <a:latin typeface="Comic Sans MS" pitchFamily="66" charset="0"/>
              </a:rPr>
              <a:t>uniongyrchol</a:t>
            </a:r>
            <a:r>
              <a:rPr lang="en-US" altLang="en-US" sz="2400" dirty="0">
                <a:latin typeface="Comic Sans MS" pitchFamily="66" charset="0"/>
              </a:rPr>
              <a:t> i </a:t>
            </a:r>
            <a:r>
              <a:rPr lang="en-US" altLang="en-US" sz="2400" dirty="0" err="1">
                <a:latin typeface="Comic Sans MS" pitchFamily="66" charset="0"/>
              </a:rPr>
              <a:t>fwlio</a:t>
            </a:r>
            <a:r>
              <a:rPr lang="en-US" altLang="en-US" sz="2400" dirty="0">
                <a:latin typeface="Comic Sans MS" pitchFamily="66" charset="0"/>
              </a:rPr>
              <a:t> </a:t>
            </a:r>
            <a:r>
              <a:rPr lang="en-US" altLang="en-US" sz="2400" dirty="0" err="1">
                <a:latin typeface="Comic Sans MS" pitchFamily="66" charset="0"/>
              </a:rPr>
              <a:t>homoffobig</a:t>
            </a:r>
            <a:r>
              <a:rPr lang="en-US" altLang="en-US" sz="2400"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ox(in)">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 calcmode="lin" valueType="num">
                                      <p:cBhvr additive="base">
                                        <p:cTn id="32"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ADD85A9-5CAD-274C-B9C5-49C6864A3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10795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6">
            <a:extLst>
              <a:ext uri="{FF2B5EF4-FFF2-40B4-BE49-F238E27FC236}">
                <a16:creationId xmlns:a16="http://schemas.microsoft.com/office/drawing/2014/main" id="{3B567747-F5AB-8C4E-9310-C9434DBEEE7D}"/>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FCE6138-21E0-EE46-9203-ABC69D905A33}" type="slidenum">
              <a:rPr lang="en-US" altLang="en-US" sz="1400"/>
              <a:pPr algn="r" eaLnBrk="1" hangingPunct="1"/>
              <a:t>22</a:t>
            </a:fld>
            <a:endParaRPr lang="en-US" altLang="en-US" sz="1400"/>
          </a:p>
        </p:txBody>
      </p:sp>
      <p:sp>
        <p:nvSpPr>
          <p:cNvPr id="23556" name="Rectangle 2">
            <a:extLst>
              <a:ext uri="{FF2B5EF4-FFF2-40B4-BE49-F238E27FC236}">
                <a16:creationId xmlns:a16="http://schemas.microsoft.com/office/drawing/2014/main" id="{EEDCEC72-1B51-CE46-BE1E-781B920798AE}"/>
              </a:ext>
            </a:extLst>
          </p:cNvPr>
          <p:cNvSpPr>
            <a:spLocks noChangeArrowheads="1"/>
          </p:cNvSpPr>
          <p:nvPr/>
        </p:nvSpPr>
        <p:spPr bwMode="auto">
          <a:xfrm>
            <a:off x="468313" y="519113"/>
            <a:ext cx="7691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b="1" u="sng">
                <a:solidFill>
                  <a:schemeClr val="tx2"/>
                </a:solidFill>
                <a:latin typeface="Comic Sans MS" panose="030F0902030302020204" pitchFamily="66" charset="0"/>
              </a:rPr>
              <a:t>A gawsoch chi eich synnu gan y manylion hyn?</a:t>
            </a:r>
            <a:endParaRPr lang="en-US" altLang="en-US" sz="4000" b="1" u="sng">
              <a:solidFill>
                <a:schemeClr val="tx2"/>
              </a:solidFill>
              <a:latin typeface="Comic Sans MS" panose="030F0902030302020204" pitchFamily="66" charset="0"/>
            </a:endParaRPr>
          </a:p>
        </p:txBody>
      </p:sp>
      <p:sp>
        <p:nvSpPr>
          <p:cNvPr id="13315" name="Rectangle 3">
            <a:extLst>
              <a:ext uri="{FF2B5EF4-FFF2-40B4-BE49-F238E27FC236}">
                <a16:creationId xmlns:a16="http://schemas.microsoft.com/office/drawing/2014/main" id="{E5DB7985-E6E8-594F-8C64-53A71B3BE8EF}"/>
              </a:ext>
            </a:extLst>
          </p:cNvPr>
          <p:cNvSpPr>
            <a:spLocks noChangeArrowheads="1"/>
          </p:cNvSpPr>
          <p:nvPr/>
        </p:nvSpPr>
        <p:spPr bwMode="auto">
          <a:xfrm>
            <a:off x="376238" y="1844675"/>
            <a:ext cx="7735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r>
              <a:rPr lang="en-GB" altLang="en-US" sz="3600" b="1">
                <a:latin typeface="Comic Sans MS" panose="030F0902030302020204" pitchFamily="66" charset="0"/>
              </a:rPr>
              <a:t>Pleidlais ddosbarth</a:t>
            </a:r>
          </a:p>
          <a:p>
            <a:pPr eaLnBrk="1" hangingPunct="1">
              <a:spcBef>
                <a:spcPct val="20000"/>
              </a:spcBef>
            </a:pPr>
            <a:endParaRPr lang="en-GB" altLang="en-US" sz="3200" b="1" u="sng">
              <a:latin typeface="Comic Sans MS" panose="030F0902030302020204" pitchFamily="66" charset="0"/>
            </a:endParaRPr>
          </a:p>
          <a:p>
            <a:pPr eaLnBrk="1" hangingPunct="1">
              <a:spcBef>
                <a:spcPct val="20000"/>
              </a:spcBef>
              <a:buFontTx/>
              <a:buChar char="•"/>
            </a:pPr>
            <a:r>
              <a:rPr lang="en-GB" altLang="en-US" sz="3200">
                <a:latin typeface="Comic Sans MS" panose="030F0902030302020204" pitchFamily="66" charset="0"/>
              </a:rPr>
              <a:t>Mewn parau trafodwch pam fod y grwpiau hyn yn debygol o ddioddef bwlio a thrais.</a:t>
            </a:r>
          </a:p>
          <a:p>
            <a:pPr eaLnBrk="1" hangingPunct="1">
              <a:spcBef>
                <a:spcPct val="20000"/>
              </a:spcBef>
            </a:pPr>
            <a:endParaRPr lang="en-GB" altLang="en-US" sz="3200" b="1" u="sng">
              <a:latin typeface="Comic Sans MS" panose="030F0902030302020204" pitchFamily="66" charset="0"/>
            </a:endParaRPr>
          </a:p>
          <a:p>
            <a:pPr eaLnBrk="1" hangingPunct="1">
              <a:spcBef>
                <a:spcPct val="20000"/>
              </a:spcBef>
              <a:buFontTx/>
              <a:buChar char="•"/>
            </a:pPr>
            <a:r>
              <a:rPr lang="en-GB" altLang="en-US" sz="3200">
                <a:latin typeface="Comic Sans MS" panose="030F0902030302020204" pitchFamily="66" charset="0"/>
              </a:rPr>
              <a:t>Trafodwch unrhyw grwpiau eraill a all ddioddef bwlio.</a:t>
            </a:r>
          </a:p>
          <a:p>
            <a:pPr eaLnBrk="1" hangingPunct="1">
              <a:spcBef>
                <a:spcPct val="20000"/>
              </a:spcBef>
              <a:buFontTx/>
              <a:buChar char="•"/>
            </a:pPr>
            <a:endParaRPr lang="en-US" altLang="en-US" sz="3200">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1" dur="500"/>
                                        <p:tgtEl>
                                          <p:spTgt spid="13315">
                                            <p:txEl>
                                              <p:pRg st="2" end="2"/>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B369DDE-F52D-F046-9D16-19115A9BF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9" descr="High-Res Stock Photography: Stop sign with racism added">
            <a:extLst>
              <a:ext uri="{FF2B5EF4-FFF2-40B4-BE49-F238E27FC236}">
                <a16:creationId xmlns:a16="http://schemas.microsoft.com/office/drawing/2014/main" id="{4903B162-28DA-0540-B4AF-F127AB3CB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844675"/>
            <a:ext cx="374491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6">
            <a:extLst>
              <a:ext uri="{FF2B5EF4-FFF2-40B4-BE49-F238E27FC236}">
                <a16:creationId xmlns:a16="http://schemas.microsoft.com/office/drawing/2014/main" id="{54F7FDF6-25FF-314F-829A-91CD697F386B}"/>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AE3C331-1C55-2847-8B9B-BC363E5675E3}" type="slidenum">
              <a:rPr lang="en-US" altLang="en-US" sz="1400"/>
              <a:pPr algn="r" eaLnBrk="1" hangingPunct="1"/>
              <a:t>23</a:t>
            </a:fld>
            <a:endParaRPr lang="en-US" altLang="en-US" sz="1400"/>
          </a:p>
        </p:txBody>
      </p:sp>
      <p:sp>
        <p:nvSpPr>
          <p:cNvPr id="24581" name="Rectangle 2">
            <a:extLst>
              <a:ext uri="{FF2B5EF4-FFF2-40B4-BE49-F238E27FC236}">
                <a16:creationId xmlns:a16="http://schemas.microsoft.com/office/drawing/2014/main" id="{4C290D62-B2F3-7B49-B0F9-82EBB04CCA23}"/>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b="1" u="sng">
                <a:solidFill>
                  <a:schemeClr val="tx2"/>
                </a:solidFill>
                <a:latin typeface="Comic Sans MS" panose="030F0902030302020204" pitchFamily="66" charset="0"/>
              </a:rPr>
              <a:t>Brwydro yn erbyn Hilaeth</a:t>
            </a:r>
            <a:endParaRPr lang="en-US" altLang="en-US" sz="4400" b="1" u="sng">
              <a:solidFill>
                <a:schemeClr val="tx2"/>
              </a:solidFill>
              <a:latin typeface="Comic Sans MS" panose="030F0902030302020204" pitchFamily="66" charset="0"/>
            </a:endParaRPr>
          </a:p>
        </p:txBody>
      </p:sp>
      <p:sp>
        <p:nvSpPr>
          <p:cNvPr id="14340" name="Rectangle 4">
            <a:extLst>
              <a:ext uri="{FF2B5EF4-FFF2-40B4-BE49-F238E27FC236}">
                <a16:creationId xmlns:a16="http://schemas.microsoft.com/office/drawing/2014/main" id="{A63CE111-9BA9-0F4F-BF6C-505A84712F99}"/>
              </a:ext>
            </a:extLst>
          </p:cNvPr>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800">
                <a:latin typeface="Comic Sans MS" panose="030F0902030302020204" pitchFamily="66" charset="0"/>
              </a:rPr>
              <a:t>   Mewn parau awgrymwch 2 adeg posibl lle gall hiliaeth ddigwydd. </a:t>
            </a:r>
          </a:p>
          <a:p>
            <a:pPr eaLnBrk="1" hangingPunct="1">
              <a:spcBef>
                <a:spcPct val="20000"/>
              </a:spcBef>
            </a:pPr>
            <a:r>
              <a:rPr lang="en-GB" altLang="en-US" sz="2800" b="1">
                <a:latin typeface="Comic Sans MS" panose="030F0902030302020204" pitchFamily="66" charset="0"/>
              </a:rPr>
              <a:t>	</a:t>
            </a:r>
            <a:endParaRPr lang="en-GB" altLang="en-US" sz="2800" b="1" u="sng">
              <a:latin typeface="Comic Sans MS" panose="030F0902030302020204" pitchFamily="66" charset="0"/>
            </a:endParaRPr>
          </a:p>
          <a:p>
            <a:pPr eaLnBrk="1" hangingPunct="1">
              <a:spcBef>
                <a:spcPct val="20000"/>
              </a:spcBef>
            </a:pPr>
            <a:r>
              <a:rPr lang="en-GB" altLang="en-US" sz="2800">
                <a:latin typeface="Comic Sans MS" panose="030F0902030302020204" pitchFamily="66" charset="0"/>
              </a:rPr>
              <a:t>	</a:t>
            </a:r>
          </a:p>
          <a:p>
            <a:pPr eaLnBrk="1" hangingPunct="1">
              <a:spcBef>
                <a:spcPct val="20000"/>
              </a:spcBef>
            </a:pPr>
            <a:r>
              <a:rPr lang="en-GB" altLang="en-US" sz="2800">
                <a:latin typeface="Comic Sans MS" panose="030F0902030302020204" pitchFamily="66" charset="0"/>
              </a:rPr>
              <a:t>	Adroddwch  yn ôl i’r dosbarth.</a:t>
            </a:r>
            <a:endParaRPr lang="en-GB" altLang="en-US" sz="2800" b="1">
              <a:latin typeface="Comic Sans MS" panose="030F0902030302020204" pitchFamily="66" charset="0"/>
            </a:endParaRPr>
          </a:p>
          <a:p>
            <a:pPr eaLnBrk="1" hangingPunct="1">
              <a:spcBef>
                <a:spcPct val="20000"/>
              </a:spcBef>
            </a:pPr>
            <a:r>
              <a:rPr lang="en-GB" altLang="en-US" sz="2800">
                <a:latin typeface="Comic Sans MS" panose="030F0902030302020204" pitchFamily="66" charset="0"/>
              </a:rPr>
              <a:t> </a:t>
            </a:r>
          </a:p>
          <a:p>
            <a:pPr eaLnBrk="1" hangingPunct="1">
              <a:spcBef>
                <a:spcPct val="20000"/>
              </a:spcBef>
              <a:buFontTx/>
              <a:buChar char="•"/>
            </a:pPr>
            <a:endParaRPr lang="en-US" altLang="en-US" sz="2800">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AD794A2B-9785-DC4F-9980-87F90C6B4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6">
            <a:extLst>
              <a:ext uri="{FF2B5EF4-FFF2-40B4-BE49-F238E27FC236}">
                <a16:creationId xmlns:a16="http://schemas.microsoft.com/office/drawing/2014/main" id="{30A04836-BE36-7C4D-AA3B-969A131BB55D}"/>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D1236CD-2B59-424A-A136-4AD13AE6E10D}" type="slidenum">
              <a:rPr lang="en-US" altLang="en-US" sz="1400"/>
              <a:pPr algn="r" eaLnBrk="1" hangingPunct="1"/>
              <a:t>24</a:t>
            </a:fld>
            <a:endParaRPr lang="en-US" altLang="en-US" sz="1400"/>
          </a:p>
        </p:txBody>
      </p:sp>
      <p:pic>
        <p:nvPicPr>
          <p:cNvPr id="9220" name="Picture 4" descr="lenny">
            <a:hlinkClick r:id="rId3"/>
            <a:extLst>
              <a:ext uri="{FF2B5EF4-FFF2-40B4-BE49-F238E27FC236}">
                <a16:creationId xmlns:a16="http://schemas.microsoft.com/office/drawing/2014/main" id="{24A6E4E0-7AA0-7F4C-9B50-82F8DAAF8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04813"/>
            <a:ext cx="12477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D18E204C-18E2-DB4B-9340-80E751CC5112}"/>
              </a:ext>
            </a:extLst>
          </p:cNvPr>
          <p:cNvSpPr>
            <a:spLocks noChangeArrowheads="1"/>
          </p:cNvSpPr>
          <p:nvPr/>
        </p:nvSpPr>
        <p:spPr bwMode="auto">
          <a:xfrm>
            <a:off x="611188" y="976313"/>
            <a:ext cx="79216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Comic Sans MS" panose="030F0902030302020204" pitchFamily="66" charset="0"/>
            </a:endParaRPr>
          </a:p>
          <a:p>
            <a:pPr eaLnBrk="1" hangingPunct="1"/>
            <a:r>
              <a:rPr lang="en-US" altLang="en-US" sz="2000">
                <a:latin typeface="Comic Sans MS" panose="030F0902030302020204" pitchFamily="66" charset="0"/>
              </a:rPr>
              <a:t>Beth sydd angen i chi ei wneud yngl</a:t>
            </a:r>
            <a:r>
              <a:rPr lang="cy-GB" altLang="en-US" sz="2000">
                <a:latin typeface="Comic Sans MS" panose="030F0902030302020204" pitchFamily="66" charset="0"/>
              </a:rPr>
              <a:t>ŷ</a:t>
            </a:r>
            <a:r>
              <a:rPr lang="en-US" altLang="en-US" sz="2000">
                <a:latin typeface="Comic Sans MS" panose="030F0902030302020204" pitchFamily="66" charset="0"/>
              </a:rPr>
              <a:t>n â hiliaeth yw ei </a:t>
            </a:r>
          </a:p>
          <a:p>
            <a:pPr eaLnBrk="1" hangingPunct="1"/>
            <a:r>
              <a:rPr lang="en-US" altLang="en-US" sz="2000">
                <a:latin typeface="Comic Sans MS" panose="030F0902030302020204" pitchFamily="66" charset="0"/>
              </a:rPr>
              <a:t>wrthod.</a:t>
            </a:r>
          </a:p>
          <a:p>
            <a:pPr eaLnBrk="1" hangingPunct="1"/>
            <a:r>
              <a:rPr lang="en-US" altLang="en-US" sz="2000">
                <a:latin typeface="Comic Sans MS" panose="030F0902030302020204" pitchFamily="66" charset="0"/>
              </a:rPr>
              <a:t>Mae rhai pobl yn dweud ‘Fydda i ddim yn gadael iddo effeithio arna i'. Ond mae’n rhaid i chi ddwued rhywbeth pan fyddwch yn meddwl fod rhywun yn bod yn fwriadol atgas.</a:t>
            </a:r>
          </a:p>
          <a:p>
            <a:pPr eaLnBrk="1" hangingPunct="1"/>
            <a:endParaRPr lang="en-US" altLang="en-US" sz="2000">
              <a:latin typeface="Comic Sans MS" panose="030F0902030302020204" pitchFamily="66" charset="0"/>
            </a:endParaRPr>
          </a:p>
          <a:p>
            <a:pPr eaLnBrk="1" hangingPunct="1"/>
            <a:r>
              <a:rPr lang="en-US" altLang="en-US" sz="2000">
                <a:latin typeface="Comic Sans MS" panose="030F0902030302020204" pitchFamily="66" charset="0"/>
              </a:rPr>
              <a:t>Mae grwpiau cyfoedion yn wahanol iawn – wedi’r cyfan, mae nhw’n ffrinidiau i chi! Felly, beth sy’n rhaid i chi ei ddweud yw ‘Rydw i‘n anghyfforddus iawn gyda’r hiwmor yna ac yn ei weld yn atgas.  Allwch chi roi’r gorau iddi?' </a:t>
            </a:r>
          </a:p>
          <a:p>
            <a:pPr eaLnBrk="1" hangingPunct="1"/>
            <a:endParaRPr lang="en-US" altLang="en-US" sz="2000">
              <a:latin typeface="Comic Sans MS" panose="030F0902030302020204" pitchFamily="66" charset="0"/>
            </a:endParaRPr>
          </a:p>
          <a:p>
            <a:pPr eaLnBrk="1" hangingPunct="1"/>
            <a:r>
              <a:rPr lang="en-US" altLang="en-US" sz="2000">
                <a:latin typeface="Comic Sans MS" panose="030F0902030302020204" pitchFamily="66" charset="0"/>
              </a:rPr>
              <a:t>Ac weithiau bydd coegni, fel ‘Ydw, rydw i’n cario gwaywffyn gan fy mod yn dod o Dudley, ac fe fyddwn ni bob amser yn cerdded i lawr y stryd gyda gwaywffyn’ yn gweithio. </a:t>
            </a:r>
          </a:p>
          <a:p>
            <a:pPr eaLnBrk="1" hangingPunct="1"/>
            <a:endParaRPr lang="en-US" altLang="en-US" sz="2000">
              <a:latin typeface="Comic Sans MS" panose="030F0902030302020204" pitchFamily="66" charset="0"/>
            </a:endParaRPr>
          </a:p>
          <a:p>
            <a:pPr eaLnBrk="1" hangingPunct="1"/>
            <a:r>
              <a:rPr lang="en-US" altLang="en-US" sz="2000">
                <a:latin typeface="Comic Sans MS" panose="030F0902030302020204" pitchFamily="66" charset="0"/>
              </a:rPr>
              <a:t>Yn y byd go iawn gallwch gael eich brifo.  Rhaid i chi weithredu – cerdded allan, gwneud rhywbeth. Does dim rhaid i chi ddioddef. </a:t>
            </a:r>
          </a:p>
        </p:txBody>
      </p:sp>
      <p:sp>
        <p:nvSpPr>
          <p:cNvPr id="25606" name="Rectangle 3">
            <a:extLst>
              <a:ext uri="{FF2B5EF4-FFF2-40B4-BE49-F238E27FC236}">
                <a16:creationId xmlns:a16="http://schemas.microsoft.com/office/drawing/2014/main" id="{50EB4E8D-307C-7C45-815C-E63F6A3E3BF9}"/>
              </a:ext>
            </a:extLst>
          </p:cNvPr>
          <p:cNvSpPr>
            <a:spLocks noChangeArrowheads="1"/>
          </p:cNvSpPr>
          <p:nvPr/>
        </p:nvSpPr>
        <p:spPr bwMode="auto">
          <a:xfrm>
            <a:off x="1258888" y="188913"/>
            <a:ext cx="5761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a:solidFill>
                  <a:schemeClr val="tx2"/>
                </a:solidFill>
                <a:latin typeface="Comic Sans MS" panose="030F0902030302020204" pitchFamily="66" charset="0"/>
              </a:rPr>
              <a:t>Lenny Henry a Hiliaeth</a:t>
            </a:r>
            <a:endParaRPr lang="en-US" altLang="en-US" sz="4000">
              <a:solidFill>
                <a:schemeClr val="tx2"/>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Effect transition="in" filter="diamond(in)">
                                      <p:cBhvr>
                                        <p:cTn id="13" dur="2000"/>
                                        <p:tgtEl>
                                          <p:spTgt spid="921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9218">
                                            <p:txEl>
                                              <p:pRg st="2" end="2"/>
                                            </p:txEl>
                                          </p:spTgt>
                                        </p:tgtEl>
                                        <p:attrNameLst>
                                          <p:attrName>style.visibility</p:attrName>
                                        </p:attrNameLst>
                                      </p:cBhvr>
                                      <p:to>
                                        <p:strVal val="visible"/>
                                      </p:to>
                                    </p:set>
                                    <p:animEffect transition="in" filter="diamond(in)">
                                      <p:cBhvr>
                                        <p:cTn id="18" dur="2000"/>
                                        <p:tgtEl>
                                          <p:spTgt spid="921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9218">
                                            <p:txEl>
                                              <p:pRg st="5" end="5"/>
                                            </p:txEl>
                                          </p:spTgt>
                                        </p:tgtEl>
                                        <p:attrNameLst>
                                          <p:attrName>style.visibility</p:attrName>
                                        </p:attrNameLst>
                                      </p:cBhvr>
                                      <p:to>
                                        <p:strVal val="visible"/>
                                      </p:to>
                                    </p:set>
                                    <p:animEffect transition="in" filter="box(in)">
                                      <p:cBhvr>
                                        <p:cTn id="23" dur="500"/>
                                        <p:tgtEl>
                                          <p:spTgt spid="9218">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9218">
                                            <p:txEl>
                                              <p:pRg st="7" end="7"/>
                                            </p:txEl>
                                          </p:spTgt>
                                        </p:tgtEl>
                                        <p:attrNameLst>
                                          <p:attrName>style.visibility</p:attrName>
                                        </p:attrNameLst>
                                      </p:cBhvr>
                                      <p:to>
                                        <p:strVal val="visible"/>
                                      </p:to>
                                    </p:set>
                                    <p:animEffect transition="in" filter="checkerboard(across)">
                                      <p:cBhvr>
                                        <p:cTn id="28" dur="500"/>
                                        <p:tgtEl>
                                          <p:spTgt spid="9218">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218">
                                            <p:txEl>
                                              <p:pRg st="9" end="9"/>
                                            </p:txEl>
                                          </p:spTgt>
                                        </p:tgtEl>
                                        <p:attrNameLst>
                                          <p:attrName>style.visibility</p:attrName>
                                        </p:attrNameLst>
                                      </p:cBhvr>
                                      <p:to>
                                        <p:strVal val="visible"/>
                                      </p:to>
                                    </p:set>
                                    <p:anim calcmode="lin" valueType="num">
                                      <p:cBhvr additive="base">
                                        <p:cTn id="33" dur="500" fill="hold"/>
                                        <p:tgtEl>
                                          <p:spTgt spid="921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86B30065-7D58-464C-8414-93AE17F9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a:extLst>
              <a:ext uri="{FF2B5EF4-FFF2-40B4-BE49-F238E27FC236}">
                <a16:creationId xmlns:a16="http://schemas.microsoft.com/office/drawing/2014/main" id="{434E45F2-CA33-614A-B91E-E280C1D9A8BC}"/>
              </a:ext>
            </a:extLst>
          </p:cNvPr>
          <p:cNvSpPr txBox="1">
            <a:spLocks noChangeArrowheads="1"/>
          </p:cNvSpPr>
          <p:nvPr/>
        </p:nvSpPr>
        <p:spPr bwMode="auto">
          <a:xfrm>
            <a:off x="755650" y="692150"/>
            <a:ext cx="7416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a:latin typeface="Comic Sans MS" panose="030F0902030302020204" pitchFamily="66" charset="0"/>
              </a:rPr>
              <a:t>Mewn parau trafodwch ac atebwch y cwestiynau canlynol:</a:t>
            </a:r>
            <a:endParaRPr lang="en-GB" altLang="en-US" sz="2800">
              <a:latin typeface="Comic Sans MS" panose="030F0902030302020204" pitchFamily="66" charset="0"/>
            </a:endParaRPr>
          </a:p>
          <a:p>
            <a:pPr eaLnBrk="1" hangingPunct="1">
              <a:spcBef>
                <a:spcPct val="50000"/>
              </a:spcBef>
            </a:pPr>
            <a:r>
              <a:rPr lang="en-GB" altLang="en-US" sz="3200">
                <a:latin typeface="Comic Sans MS" panose="030F0902030302020204" pitchFamily="66" charset="0"/>
              </a:rPr>
              <a:t>Yn y senario, ym mha ffordd profodd y cymeriad hiliaeth?</a:t>
            </a:r>
          </a:p>
          <a:p>
            <a:pPr eaLnBrk="1" hangingPunct="1">
              <a:spcBef>
                <a:spcPct val="50000"/>
              </a:spcBef>
            </a:pPr>
            <a:r>
              <a:rPr lang="en-GB" altLang="en-US" sz="3200">
                <a:latin typeface="Comic Sans MS" panose="030F0902030302020204" pitchFamily="66" charset="0"/>
              </a:rPr>
              <a:t>Sut mae’r cymeriad yn teimlo?</a:t>
            </a:r>
          </a:p>
          <a:p>
            <a:pPr eaLnBrk="1" hangingPunct="1">
              <a:spcBef>
                <a:spcPct val="50000"/>
              </a:spcBef>
            </a:pPr>
            <a:r>
              <a:rPr lang="en-GB" altLang="en-US" sz="3200">
                <a:latin typeface="Comic Sans MS" panose="030F0902030302020204" pitchFamily="66" charset="0"/>
              </a:rPr>
              <a:t>Beth ddylai’r cymeriad wneud?</a:t>
            </a:r>
          </a:p>
          <a:p>
            <a:pPr eaLnBrk="1" hangingPunct="1">
              <a:spcBef>
                <a:spcPct val="50000"/>
              </a:spcBef>
            </a:pPr>
            <a:r>
              <a:rPr lang="en-GB" altLang="en-US" sz="3200">
                <a:latin typeface="Comic Sans MS" panose="030F0902030302020204" pitchFamily="66" charset="0"/>
              </a:rPr>
              <a:t>Beth all yr ysgol wneud i helpu’r cymeriad?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B0D9990F-01F2-0340-95A7-43BF3219E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4" descr="Untitled-1">
            <a:extLst>
              <a:ext uri="{FF2B5EF4-FFF2-40B4-BE49-F238E27FC236}">
                <a16:creationId xmlns:a16="http://schemas.microsoft.com/office/drawing/2014/main" id="{571F93D9-4286-7E45-910D-76DAE6D36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84313"/>
            <a:ext cx="253365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picture-border">
            <a:extLst>
              <a:ext uri="{FF2B5EF4-FFF2-40B4-BE49-F238E27FC236}">
                <a16:creationId xmlns:a16="http://schemas.microsoft.com/office/drawing/2014/main" id="{7E873CCC-42AC-9343-88E4-7C7C897BF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125538"/>
            <a:ext cx="31686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id="{E3BC52C8-68B7-1F41-B73C-0421349A168F}"/>
              </a:ext>
            </a:extLst>
          </p:cNvPr>
          <p:cNvSpPr txBox="1">
            <a:spLocks noChangeArrowheads="1"/>
          </p:cNvSpPr>
          <p:nvPr/>
        </p:nvSpPr>
        <p:spPr bwMode="auto">
          <a:xfrm>
            <a:off x="611188" y="484188"/>
            <a:ext cx="4464050"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5000"/>
              </a:lnSpc>
              <a:spcBef>
                <a:spcPct val="20000"/>
              </a:spcBef>
            </a:pPr>
            <a:r>
              <a:rPr lang="en-GB" altLang="en-US" sz="1500">
                <a:latin typeface="Comic Sans MS" panose="030F0902030302020204" pitchFamily="66" charset="0"/>
              </a:rPr>
              <a:t>Mae </a:t>
            </a:r>
            <a:r>
              <a:rPr lang="en-GB" altLang="en-US" sz="1500" b="1">
                <a:latin typeface="Comic Sans MS" panose="030F0902030302020204" pitchFamily="66" charset="0"/>
              </a:rPr>
              <a:t>Ibraim</a:t>
            </a:r>
            <a:r>
              <a:rPr lang="en-GB" altLang="en-US" sz="1500">
                <a:latin typeface="Comic Sans MS" panose="030F0902030302020204" pitchFamily="66" charset="0"/>
              </a:rPr>
              <a:t> yn fachgen du 13 oed sydd wedi symud o Tunisia gyda’i rieni i ysgol yng Nghymru. Mae Saesneg gyn ail iaith iddo ac felly mae’n rhaid iddo gael cymorth ychwanegol gan adran anghenion dysgu ychwanegol yr ysgol. Mae wedi ei chael hi’n anodd gwneud ffrindiau oherwydd dy broblem iaith ac mae wedi cael ei alw’n enwau gan ddisgyblon eraill.  Mae’n fachgen mawr am ei oed ac yn amlwg ymhlith ei gyfoedion, a bydd yn mynd yn rhwystredig oherwydd y problemau cyfathrebu.  Gall y rhwystredigaeth yma olygu ei fod yn colli ei dymer, sy’n golygu ei fod yn mynd i drafferth yn yr ysgol. Mae’n teimlo’n ofnus ac yn unig ar adegau a chaiff ei adael allan fwyfwy gan ei gyfoedion. Mae’n teimlo nad yw’n ffitio yn yr ysgol gan nad oes llawer o ddisgyblion yno sydd naill ai’n ddu neu ddim wedi eu geni yng Nghymru. Clywodd grŵp o fechgyn yn gwneud hwyl am ben ei acen yn yr ystafelloedd newid ac yn chwerthin am ben ei daldra, dywedodd un bachgen ei fod yn drewi. Mae’n teimlo fel rhedeg i ffwrdd</a:t>
            </a:r>
            <a:r>
              <a:rPr lang="en-GB" altLang="en-US" sz="1600"/>
              <a:t>.</a:t>
            </a:r>
          </a:p>
          <a:p>
            <a:pPr eaLnBrk="1" hangingPunct="1">
              <a:spcBef>
                <a:spcPct val="50000"/>
              </a:spcBef>
            </a:pPr>
            <a:endParaRPr lang="en-GB" altLang="en-US" sz="1600">
              <a:latin typeface="Comic Sans MS" panose="030F0902030302020204"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206AD67-A77C-3440-9E63-DE49917FB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descr="school2">
            <a:extLst>
              <a:ext uri="{FF2B5EF4-FFF2-40B4-BE49-F238E27FC236}">
                <a16:creationId xmlns:a16="http://schemas.microsoft.com/office/drawing/2014/main" id="{94C93C4F-EE2E-6C43-8096-A804B8D98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275748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picture-border">
            <a:extLst>
              <a:ext uri="{FF2B5EF4-FFF2-40B4-BE49-F238E27FC236}">
                <a16:creationId xmlns:a16="http://schemas.microsoft.com/office/drawing/2014/main" id="{AF7A0D96-F0AD-DD40-9AD4-A1ABC3550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981075"/>
            <a:ext cx="31686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a:extLst>
              <a:ext uri="{FF2B5EF4-FFF2-40B4-BE49-F238E27FC236}">
                <a16:creationId xmlns:a16="http://schemas.microsoft.com/office/drawing/2014/main" id="{A81759B7-A430-DE49-B6E0-FED1A32D076A}"/>
              </a:ext>
            </a:extLst>
          </p:cNvPr>
          <p:cNvSpPr>
            <a:spLocks noChangeArrowheads="1"/>
          </p:cNvSpPr>
          <p:nvPr/>
        </p:nvSpPr>
        <p:spPr bwMode="auto">
          <a:xfrm>
            <a:off x="250825" y="620713"/>
            <a:ext cx="483552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20000"/>
              </a:spcBef>
            </a:pPr>
            <a:r>
              <a:rPr lang="en-GB" altLang="en-US" sz="1700">
                <a:latin typeface="Comic Sans MS" panose="030F0902030302020204" pitchFamily="66" charset="0"/>
              </a:rPr>
              <a:t>	Mae </a:t>
            </a:r>
            <a:r>
              <a:rPr lang="en-GB" altLang="en-US" sz="1700" b="1">
                <a:latin typeface="Comic Sans MS" panose="030F0902030302020204" pitchFamily="66" charset="0"/>
              </a:rPr>
              <a:t>Svetlana</a:t>
            </a:r>
            <a:r>
              <a:rPr lang="en-GB" altLang="en-US" sz="1700">
                <a:latin typeface="Comic Sans MS" panose="030F0902030302020204" pitchFamily="66" charset="0"/>
              </a:rPr>
              <a:t> yn ferch 15 oed o Rwmania a symudodd i fyw yng Nghymru yn ddiweddar gyda’i theulu. Mae ei thad yn feddyg ac mae ganddo ddisgwyliadau mawr gan ei ferch. Roedd hi’n nerfus iawn yngl</a:t>
            </a:r>
            <a:r>
              <a:rPr lang="cy-GB" altLang="en-US" sz="1700">
                <a:latin typeface="Comic Sans MS" panose="030F0902030302020204" pitchFamily="66" charset="0"/>
              </a:rPr>
              <a:t>ŷ</a:t>
            </a:r>
            <a:r>
              <a:rPr lang="en-GB" altLang="en-US" sz="1700">
                <a:latin typeface="Comic Sans MS" panose="030F0902030302020204" pitchFamily="66" charset="0"/>
              </a:rPr>
              <a:t>n â dechrau yn ei hysgol newydd gan fod y pennaeth wedi dweud mai hi oedd y disgybl cyntaf iddynt ei gael o Ddwyrain Ewrop. Gwnaeth ei nerfusrwydd iddi ymddangos fel na bai am fod gyda’r disgyblion eraill. Dechreuodd un ferch si ei bod yn Sipsi, a’i bod yn byw mewn carafan ar dir gwastraff wrth y gamlas lleol.  Wedi 5 wythnos nid oes neb yn siarad  a hi oni bai i wneud rhyw sylw cas am ei chefndir diwylliannol (yn </a:t>
            </a:r>
            <a:r>
              <a:rPr lang="en-US" altLang="en-US" sz="1700">
                <a:latin typeface="Comic Sans MS" panose="030F0902030302020204" pitchFamily="66" charset="0"/>
              </a:rPr>
              <a:t>ôl pob sôn</a:t>
            </a:r>
            <a:r>
              <a:rPr lang="en-GB" altLang="en-US" sz="1700">
                <a:latin typeface="Comic Sans MS" panose="030F0902030302020204" pitchFamily="66" charset="0"/>
              </a:rPr>
              <a:t>). Mae hi’n pryderu’n fawr am yr ysgol ac mae hyn yn cael effaith ar ei marciau.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DF4C387A-C57E-A447-9A91-5836428C5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3">
            <a:extLst>
              <a:ext uri="{FF2B5EF4-FFF2-40B4-BE49-F238E27FC236}">
                <a16:creationId xmlns:a16="http://schemas.microsoft.com/office/drawing/2014/main" id="{C9A36512-3504-894B-B0FC-1E9355D186AA}"/>
              </a:ext>
            </a:extLst>
          </p:cNvPr>
          <p:cNvSpPr>
            <a:spLocks noChangeArrowheads="1"/>
          </p:cNvSpPr>
          <p:nvPr/>
        </p:nvSpPr>
        <p:spPr bwMode="auto">
          <a:xfrm>
            <a:off x="179388" y="476250"/>
            <a:ext cx="79216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0000"/>
              </a:lnSpc>
              <a:spcBef>
                <a:spcPct val="20000"/>
              </a:spcBef>
            </a:pPr>
            <a:r>
              <a:rPr lang="en-GB" altLang="en-US" sz="1500">
                <a:latin typeface="Comic Sans MS" panose="030F0902030302020204" pitchFamily="66" charset="0"/>
              </a:rPr>
              <a:t>	Mae </a:t>
            </a:r>
            <a:r>
              <a:rPr lang="en-GB" altLang="en-US" sz="1500" b="1">
                <a:latin typeface="Comic Sans MS" panose="030F0902030302020204" pitchFamily="66" charset="0"/>
              </a:rPr>
              <a:t>Calvin</a:t>
            </a:r>
            <a:r>
              <a:rPr lang="en-GB" altLang="en-US" sz="1500">
                <a:latin typeface="Comic Sans MS" panose="030F0902030302020204" pitchFamily="66" charset="0"/>
              </a:rPr>
              <a:t> yn fachgen 14 oed sydd wedi symud ysgol o fewn Abertawe, lle mae’n byw. Mae ei fam yn wyn a’i dad o darddiad Asiaidd. Yn ddiweddar mae wedi clywed sylwadau amhleserus yn cael eu gwneud am ei dad gan rai o’r bechgyn h</a:t>
            </a:r>
            <a:r>
              <a:rPr lang="cy-GB" altLang="en-US" sz="1500">
                <a:latin typeface="Comic Sans MS" panose="030F0902030302020204" pitchFamily="66" charset="0"/>
              </a:rPr>
              <a:t>ŷ</a:t>
            </a:r>
            <a:r>
              <a:rPr lang="en-GB" altLang="en-US" sz="1500">
                <a:latin typeface="Comic Sans MS" panose="030F0902030302020204" pitchFamily="66" charset="0"/>
              </a:rPr>
              <a:t>n yn dilyn noson rieni ddiweddar. Roedd y sylwadau hiliol wedi ei frifo. Ers y noson rieni mae wedi profi sylwadau hiliol amdano, rhai’n ei alw’n derfysgwr. Maent yn gwneud hwyl am ei ben gyda disgyblion eraill sydd, er fod Calvin yn teimlo eu bod yn anghyfforddus gyda hyn, ddim yn ei gefnogi. Mae ei ffrindiau wedi dweud wrtho am eu hanwybyddu.  Yn ddiweddar cafodd ei ddilyn adref o’r ysgol gan griw o fechgyn, buont yn aros tu allan i’w d</a:t>
            </a:r>
            <a:r>
              <a:rPr lang="en-US" altLang="en-US" sz="1500">
                <a:latin typeface="Comic Sans MS" panose="030F0902030302020204" pitchFamily="66" charset="0"/>
              </a:rPr>
              <a:t>ŷ</a:t>
            </a:r>
            <a:r>
              <a:rPr lang="en-GB" altLang="en-US" sz="1500">
                <a:latin typeface="Comic Sans MS" panose="030F0902030302020204" pitchFamily="66" charset="0"/>
              </a:rPr>
              <a:t> yn gwneud hwyl am ei ben ac am ben ei deulu. Pan ddaeth ei dad allan  dywedodd y bechgyn bethau atgas wrtho a rhedeg i ffwrdd. Mae Calvin yn teimlo’n ffwyfwy anhapus ac anniogel yn yr ysgol ac yn ei gymuned</a:t>
            </a:r>
            <a:r>
              <a:rPr lang="en-GB" altLang="en-US" sz="1500"/>
              <a:t>.</a:t>
            </a:r>
          </a:p>
          <a:p>
            <a:pPr algn="just" eaLnBrk="1" hangingPunct="1">
              <a:lnSpc>
                <a:spcPct val="110000"/>
              </a:lnSpc>
              <a:spcBef>
                <a:spcPct val="20000"/>
              </a:spcBef>
            </a:pPr>
            <a:r>
              <a:rPr lang="en-GB" altLang="en-US" sz="1500">
                <a:solidFill>
                  <a:srgbClr val="FF0066"/>
                </a:solidFill>
                <a:latin typeface="Comic Sans MS" panose="030F0902030302020204" pitchFamily="66" charset="0"/>
              </a:rPr>
              <a:t>      </a:t>
            </a:r>
            <a:r>
              <a:rPr lang="en-GB" altLang="en-US" sz="1500">
                <a:latin typeface="Comic Sans MS" panose="030F0902030302020204" pitchFamily="66" charset="0"/>
              </a:rPr>
              <a:t>Yn ddiweddar mae wedi derbyn negesuon testun câs ac mae sylwadau anfoesgar wedi cael eu postio ar ei dudalen Facebook. Roedd rhai o’r negeseuon yn fygythiol eu natur. Bellach mae Calvin wedi bod yn teimlo’n anhapus ac anniogel tra yn yr ysgol ac yn ei gymuned</a:t>
            </a:r>
            <a:r>
              <a:rPr lang="en-GB" altLang="en-US" sz="1500">
                <a:solidFill>
                  <a:srgbClr val="FF0066"/>
                </a:solidFill>
                <a:latin typeface="Comic Sans MS" panose="030F0902030302020204" pitchFamily="66" charset="0"/>
              </a:rPr>
              <a:t>.</a:t>
            </a:r>
          </a:p>
        </p:txBody>
      </p:sp>
      <p:pic>
        <p:nvPicPr>
          <p:cNvPr id="29700" name="Picture 7" descr="Royalty-free Image: Germany Berlin Teenage boy using mobile phone">
            <a:extLst>
              <a:ext uri="{FF2B5EF4-FFF2-40B4-BE49-F238E27FC236}">
                <a16:creationId xmlns:a16="http://schemas.microsoft.com/office/drawing/2014/main" id="{131963D2-206B-D740-AAA9-18D64219A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292600"/>
            <a:ext cx="30908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picture-border">
            <a:extLst>
              <a:ext uri="{FF2B5EF4-FFF2-40B4-BE49-F238E27FC236}">
                <a16:creationId xmlns:a16="http://schemas.microsoft.com/office/drawing/2014/main" id="{C53D58D6-B6FB-9C44-B96A-FCFE7A7D7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076700"/>
            <a:ext cx="3673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EA28E54B-2A4F-6841-8799-AF869F17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3">
            <a:extLst>
              <a:ext uri="{FF2B5EF4-FFF2-40B4-BE49-F238E27FC236}">
                <a16:creationId xmlns:a16="http://schemas.microsoft.com/office/drawing/2014/main" id="{36D823B0-A2A2-9341-9FEC-00A80A0CF435}"/>
              </a:ext>
            </a:extLst>
          </p:cNvPr>
          <p:cNvSpPr txBox="1">
            <a:spLocks noChangeArrowheads="1"/>
          </p:cNvSpPr>
          <p:nvPr/>
        </p:nvSpPr>
        <p:spPr bwMode="auto">
          <a:xfrm>
            <a:off x="827088" y="692150"/>
            <a:ext cx="7200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omic Sans MS" panose="030F0902030302020204" pitchFamily="66" charset="0"/>
              </a:rPr>
              <a:t>Beth all ysgolion eu gwneud i leihau achosion o hiliaeth?</a:t>
            </a:r>
          </a:p>
        </p:txBody>
      </p:sp>
      <p:pic>
        <p:nvPicPr>
          <p:cNvPr id="30724" name="Picture 5" descr="Royalty-free Image: Solution flowchart showing different options">
            <a:extLst>
              <a:ext uri="{FF2B5EF4-FFF2-40B4-BE49-F238E27FC236}">
                <a16:creationId xmlns:a16="http://schemas.microsoft.com/office/drawing/2014/main" id="{87B653BF-63FA-294F-A436-CAF546D62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12875"/>
            <a:ext cx="57658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a:extLst>
              <a:ext uri="{FF2B5EF4-FFF2-40B4-BE49-F238E27FC236}">
                <a16:creationId xmlns:a16="http://schemas.microsoft.com/office/drawing/2014/main" id="{A2BC8502-6F40-044D-8356-65F16944F0CB}"/>
              </a:ext>
            </a:extLst>
          </p:cNvPr>
          <p:cNvSpPr txBox="1">
            <a:spLocks noChangeArrowheads="1"/>
          </p:cNvSpPr>
          <p:nvPr/>
        </p:nvSpPr>
        <p:spPr bwMode="auto">
          <a:xfrm>
            <a:off x="684213" y="5661025"/>
            <a:ext cx="7200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a:latin typeface="Comic Sans MS" panose="030F0902030302020204" pitchFamily="66" charset="0"/>
              </a:rPr>
              <a:t>Mewn grwpiau mapiwch eich syniadau</a:t>
            </a:r>
          </a:p>
          <a:p>
            <a:pPr eaLnBrk="1" hangingPunct="1">
              <a:spcBef>
                <a:spcPct val="50000"/>
              </a:spcBef>
            </a:pPr>
            <a:endParaRPr lang="en-GB" altLang="en-US" sz="2400">
              <a:solidFill>
                <a:srgbClr val="FF0066"/>
              </a:solidFill>
              <a:latin typeface="Comic Sans MS" panose="030F0902030302020204" pitchFamily="66" charset="0"/>
            </a:endParaRPr>
          </a:p>
        </p:txBody>
      </p:sp>
      <p:sp>
        <p:nvSpPr>
          <p:cNvPr id="30726" name="Oval 9">
            <a:extLst>
              <a:ext uri="{FF2B5EF4-FFF2-40B4-BE49-F238E27FC236}">
                <a16:creationId xmlns:a16="http://schemas.microsoft.com/office/drawing/2014/main" id="{C893351F-43EF-F246-A884-B20A946DA73B}"/>
              </a:ext>
            </a:extLst>
          </p:cNvPr>
          <p:cNvSpPr>
            <a:spLocks noChangeArrowheads="1"/>
          </p:cNvSpPr>
          <p:nvPr/>
        </p:nvSpPr>
        <p:spPr bwMode="auto">
          <a:xfrm>
            <a:off x="3059113" y="3068638"/>
            <a:ext cx="2305050" cy="720725"/>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latin typeface="Comic Sans MS" panose="030F0902030302020204" pitchFamily="66" charset="0"/>
              </a:rPr>
              <a:t>Datrysiad</a:t>
            </a:r>
          </a:p>
        </p:txBody>
      </p:sp>
      <p:sp>
        <p:nvSpPr>
          <p:cNvPr id="30727" name="Oval 10">
            <a:extLst>
              <a:ext uri="{FF2B5EF4-FFF2-40B4-BE49-F238E27FC236}">
                <a16:creationId xmlns:a16="http://schemas.microsoft.com/office/drawing/2014/main" id="{6174D01F-F29C-6545-817A-405C1A499F14}"/>
              </a:ext>
            </a:extLst>
          </p:cNvPr>
          <p:cNvSpPr>
            <a:spLocks noChangeArrowheads="1"/>
          </p:cNvSpPr>
          <p:nvPr/>
        </p:nvSpPr>
        <p:spPr bwMode="auto">
          <a:xfrm>
            <a:off x="3924300" y="4724400"/>
            <a:ext cx="503238" cy="5762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a:solidFill>
                  <a:srgbClr val="F9B439"/>
                </a:solidFill>
                <a:latin typeface="Comic Sans MS" panose="030F0902030302020204" pitchFamily="66" charset="0"/>
              </a:rPr>
              <a:t>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256DD80-A0C7-FC4B-A3DC-52330941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a:extLst>
              <a:ext uri="{FF2B5EF4-FFF2-40B4-BE49-F238E27FC236}">
                <a16:creationId xmlns:a16="http://schemas.microsoft.com/office/drawing/2014/main" id="{20FB6A87-0F43-6941-B218-EDAE9474C525}"/>
              </a:ext>
            </a:extLst>
          </p:cNvPr>
          <p:cNvSpPr>
            <a:spLocks noChangeArrowheads="1"/>
          </p:cNvSpPr>
          <p:nvPr/>
        </p:nvSpPr>
        <p:spPr bwMode="auto">
          <a:xfrm>
            <a:off x="611188" y="3933825"/>
            <a:ext cx="4038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a:latin typeface="Comic Sans MS" panose="030F0902030302020204" pitchFamily="66" charset="0"/>
              </a:rPr>
              <a:t>  Gyda’ch partner awgrymwch 2 gwestiwn yr ydych chi am ei ofyn am yr erthygl…</a:t>
            </a:r>
            <a:endParaRPr lang="en-GB" altLang="en-US" sz="2000" b="1"/>
          </a:p>
          <a:p>
            <a:pPr eaLnBrk="1" hangingPunct="1">
              <a:lnSpc>
                <a:spcPct val="80000"/>
              </a:lnSpc>
              <a:spcBef>
                <a:spcPct val="20000"/>
              </a:spcBef>
              <a:buFontTx/>
              <a:buChar char="•"/>
            </a:pPr>
            <a:endParaRPr lang="en-GB" altLang="en-US" sz="2000" b="1"/>
          </a:p>
          <a:p>
            <a:pPr eaLnBrk="1" hangingPunct="1">
              <a:lnSpc>
                <a:spcPct val="80000"/>
              </a:lnSpc>
              <a:spcBef>
                <a:spcPct val="20000"/>
              </a:spcBef>
              <a:buFontTx/>
              <a:buChar char="•"/>
            </a:pPr>
            <a:endParaRPr lang="en-GB" altLang="en-US" sz="2000" b="1"/>
          </a:p>
          <a:p>
            <a:pPr eaLnBrk="1" hangingPunct="1">
              <a:lnSpc>
                <a:spcPct val="80000"/>
              </a:lnSpc>
              <a:spcBef>
                <a:spcPct val="20000"/>
              </a:spcBef>
            </a:pPr>
            <a:endParaRPr lang="en-GB" altLang="en-US" sz="2000" b="1"/>
          </a:p>
        </p:txBody>
      </p:sp>
      <p:sp>
        <p:nvSpPr>
          <p:cNvPr id="4100" name="AutoShape 8">
            <a:extLst>
              <a:ext uri="{FF2B5EF4-FFF2-40B4-BE49-F238E27FC236}">
                <a16:creationId xmlns:a16="http://schemas.microsoft.com/office/drawing/2014/main" id="{988B6F9D-155D-CF42-BAC5-1D77E1939875}"/>
              </a:ext>
            </a:extLst>
          </p:cNvPr>
          <p:cNvSpPr>
            <a:spLocks noChangeArrowheads="1"/>
          </p:cNvSpPr>
          <p:nvPr/>
        </p:nvSpPr>
        <p:spPr bwMode="auto">
          <a:xfrm>
            <a:off x="755650" y="2060575"/>
            <a:ext cx="3816350" cy="1296988"/>
          </a:xfrm>
          <a:prstGeom prst="wedgeRoundRectCallout">
            <a:avLst>
              <a:gd name="adj1" fmla="val -43759"/>
              <a:gd name="adj2" fmla="val 73380"/>
              <a:gd name="adj3" fmla="val 16667"/>
            </a:avLst>
          </a:prstGeom>
          <a:solidFill>
            <a:srgbClr val="FFFDA1"/>
          </a:solidFill>
          <a:ln w="28575">
            <a:solidFill>
              <a:srgbClr val="F9B4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sz="2400" b="1">
              <a:latin typeface="Comic Sans MS" panose="030F0902030302020204" pitchFamily="66" charset="0"/>
            </a:endParaRPr>
          </a:p>
          <a:p>
            <a:pPr algn="ctr" eaLnBrk="1" hangingPunct="1"/>
            <a:r>
              <a:rPr lang="en-GB" altLang="en-US" sz="2400" b="1">
                <a:latin typeface="Comic Sans MS" panose="030F0902030302020204" pitchFamily="66" charset="0"/>
              </a:rPr>
              <a:t>Rydw i am wybod</a:t>
            </a:r>
            <a:r>
              <a:rPr lang="en-GB" altLang="en-US" sz="2400">
                <a:latin typeface="Comic Sans MS" panose="030F0902030302020204" pitchFamily="66" charset="0"/>
              </a:rPr>
              <a:t> </a:t>
            </a:r>
            <a:r>
              <a:rPr lang="en-GB" altLang="en-US" sz="2400" b="1">
                <a:latin typeface="Comic Sans MS" panose="030F0902030302020204" pitchFamily="66" charset="0"/>
              </a:rPr>
              <a:t>…</a:t>
            </a:r>
          </a:p>
        </p:txBody>
      </p:sp>
      <p:pic>
        <p:nvPicPr>
          <p:cNvPr id="4101" name="Picture 6" descr="slcover">
            <a:extLst>
              <a:ext uri="{FF2B5EF4-FFF2-40B4-BE49-F238E27FC236}">
                <a16:creationId xmlns:a16="http://schemas.microsoft.com/office/drawing/2014/main" id="{D5E341F4-1353-6A42-A154-45919C1AD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133600"/>
            <a:ext cx="32908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a:extLst>
              <a:ext uri="{FF2B5EF4-FFF2-40B4-BE49-F238E27FC236}">
                <a16:creationId xmlns:a16="http://schemas.microsoft.com/office/drawing/2014/main" id="{E58EA6A4-494F-2144-9C39-8B5DA5655E64}"/>
              </a:ext>
            </a:extLst>
          </p:cNvPr>
          <p:cNvSpPr>
            <a:spLocks noChangeArrowheads="1"/>
          </p:cNvSpPr>
          <p:nvPr/>
        </p:nvSpPr>
        <p:spPr bwMode="auto">
          <a:xfrm>
            <a:off x="900113" y="476250"/>
            <a:ext cx="72009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400" b="1">
                <a:latin typeface="Comic Sans MS" panose="030F0902030302020204" pitchFamily="66" charset="0"/>
              </a:rPr>
              <a:t>Pam ydych chi’n meddwl y digwyddodd y llofruddiaeth yma? </a:t>
            </a:r>
            <a:br>
              <a:rPr lang="en-GB" altLang="en-US" sz="3400" b="1">
                <a:latin typeface="Comic Sans MS" panose="030F0902030302020204" pitchFamily="66" charset="0"/>
              </a:rPr>
            </a:br>
            <a:br>
              <a:rPr lang="en-GB" altLang="en-US">
                <a:latin typeface="Comic Sans MS" panose="030F0902030302020204" pitchFamily="66" charset="0"/>
              </a:rPr>
            </a:br>
            <a:endParaRPr lang="en-GB" altLang="en-US">
              <a:latin typeface="Comic Sans MS" panose="030F0902030302020204"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90FF2901-D485-7145-8872-CCFA749C6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4">
            <a:extLst>
              <a:ext uri="{FF2B5EF4-FFF2-40B4-BE49-F238E27FC236}">
                <a16:creationId xmlns:a16="http://schemas.microsoft.com/office/drawing/2014/main" id="{0473F02A-8812-344F-B0B3-BE4E2174498F}"/>
              </a:ext>
            </a:extLst>
          </p:cNvPr>
          <p:cNvSpPr txBox="1">
            <a:spLocks noChangeArrowheads="1"/>
          </p:cNvSpPr>
          <p:nvPr/>
        </p:nvSpPr>
        <p:spPr bwMode="auto">
          <a:xfrm>
            <a:off x="1258888" y="594995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latin typeface="Comic Sans MS" panose="030F0902030302020204" pitchFamily="66" charset="0"/>
              </a:rPr>
              <a:t>Am fwy o wybodaeth ewch i </a:t>
            </a:r>
            <a:r>
              <a:rPr lang="en-GB" altLang="en-US">
                <a:latin typeface="Comic Sans MS" panose="030F0902030302020204" pitchFamily="66" charset="0"/>
                <a:hlinkClick r:id="rId3"/>
              </a:rPr>
              <a:t>www.schoolbeat.org</a:t>
            </a:r>
            <a:r>
              <a:rPr lang="en-GB" altLang="en-US">
                <a:latin typeface="Comic Sans MS" panose="030F0902030302020204" pitchFamily="66" charset="0"/>
              </a:rPr>
              <a:t> </a:t>
            </a:r>
          </a:p>
        </p:txBody>
      </p:sp>
      <p:pic>
        <p:nvPicPr>
          <p:cNvPr id="31748" name="Picture 5">
            <a:extLst>
              <a:ext uri="{FF2B5EF4-FFF2-40B4-BE49-F238E27FC236}">
                <a16:creationId xmlns:a16="http://schemas.microsoft.com/office/drawing/2014/main" id="{2597177C-42E5-8F48-B67A-E9865EE9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549275"/>
            <a:ext cx="6697662"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5D6E9F3-00E9-884B-9823-80BBF2EF7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6">
            <a:extLst>
              <a:ext uri="{FF2B5EF4-FFF2-40B4-BE49-F238E27FC236}">
                <a16:creationId xmlns:a16="http://schemas.microsoft.com/office/drawing/2014/main" id="{6416BFE0-DB20-0046-9ECD-03AEF4072396}"/>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820CA71-0654-5A42-8BD2-633C4AF742A3}" type="slidenum">
              <a:rPr lang="en-US" altLang="en-US" sz="1400"/>
              <a:pPr algn="r" eaLnBrk="1" hangingPunct="1"/>
              <a:t>4</a:t>
            </a:fld>
            <a:endParaRPr lang="en-US" altLang="en-US" sz="1400"/>
          </a:p>
        </p:txBody>
      </p:sp>
      <p:pic>
        <p:nvPicPr>
          <p:cNvPr id="25607" name="Picture 7" descr="498057076_d5fb5a7c62">
            <a:extLst>
              <a:ext uri="{FF2B5EF4-FFF2-40B4-BE49-F238E27FC236}">
                <a16:creationId xmlns:a16="http://schemas.microsoft.com/office/drawing/2014/main" id="{D114A62B-3C97-9341-90CC-FE6163F89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557338"/>
            <a:ext cx="3232150" cy="4525962"/>
          </a:xfrm>
          <a:prstGeom prst="rect">
            <a:avLst/>
          </a:prstGeom>
          <a:noFill/>
          <a:ln w="57150">
            <a:solidFill>
              <a:srgbClr val="F9B439"/>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4">
            <a:extLst>
              <a:ext uri="{FF2B5EF4-FFF2-40B4-BE49-F238E27FC236}">
                <a16:creationId xmlns:a16="http://schemas.microsoft.com/office/drawing/2014/main" id="{4B4D166A-240B-8A48-8017-5AF5C430BF91}"/>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solidFill>
                  <a:schemeClr val="tx2"/>
                </a:solidFill>
                <a:latin typeface="Comic Sans MS" panose="030F0902030302020204" pitchFamily="66" charset="0"/>
              </a:rPr>
              <a:t>Trafodwch</a:t>
            </a:r>
          </a:p>
        </p:txBody>
      </p:sp>
      <p:sp>
        <p:nvSpPr>
          <p:cNvPr id="25605" name="Rectangle 5">
            <a:extLst>
              <a:ext uri="{FF2B5EF4-FFF2-40B4-BE49-F238E27FC236}">
                <a16:creationId xmlns:a16="http://schemas.microsoft.com/office/drawing/2014/main" id="{1427BF55-1825-C249-877C-8E3782C5B5C3}"/>
              </a:ext>
            </a:extLst>
          </p:cNvPr>
          <p:cNvSpPr>
            <a:spLocks noChangeArrowheads="1"/>
          </p:cNvSpPr>
          <p:nvPr/>
        </p:nvSpPr>
        <p:spPr bwMode="auto">
          <a:xfrm>
            <a:off x="684213" y="1484313"/>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400">
                <a:latin typeface="Comic Sans MS" panose="030F0902030302020204" pitchFamily="66" charset="0"/>
              </a:rPr>
              <a:t>Mewn parau:</a:t>
            </a:r>
          </a:p>
          <a:p>
            <a:pPr eaLnBrk="1" hangingPunct="1">
              <a:spcBef>
                <a:spcPct val="20000"/>
              </a:spcBef>
              <a:buFontTx/>
              <a:buChar char="•"/>
            </a:pPr>
            <a:r>
              <a:rPr lang="en-GB" altLang="en-US" sz="2400">
                <a:latin typeface="Comic Sans MS" panose="030F0902030302020204" pitchFamily="66" charset="0"/>
              </a:rPr>
              <a:t>Beth sy’n gwneud pob un ohonoch yn </a:t>
            </a:r>
            <a:r>
              <a:rPr lang="en-GB" altLang="en-US" sz="2400" b="1" u="sng">
                <a:latin typeface="Comic Sans MS" panose="030F0902030302020204" pitchFamily="66" charset="0"/>
              </a:rPr>
              <a:t>unigryw</a:t>
            </a:r>
            <a:r>
              <a:rPr lang="en-GB" altLang="en-US" sz="2400">
                <a:latin typeface="Comic Sans MS" panose="030F0902030302020204" pitchFamily="66" charset="0"/>
              </a:rPr>
              <a:t> yn amgylchedd eich dosbarth?</a:t>
            </a:r>
          </a:p>
          <a:p>
            <a:pPr eaLnBrk="1" hangingPunct="1">
              <a:spcBef>
                <a:spcPct val="20000"/>
              </a:spcBef>
            </a:pPr>
            <a:r>
              <a:rPr lang="en-GB" altLang="en-US" sz="2400" b="1">
                <a:latin typeface="Comic Sans MS" panose="030F0902030302020204" pitchFamily="66" charset="0"/>
              </a:rPr>
              <a:t>	</a:t>
            </a:r>
            <a:endParaRPr lang="en-GB" altLang="en-US" sz="2400" b="1" u="sng">
              <a:latin typeface="Comic Sans MS" panose="030F0902030302020204" pitchFamily="66" charset="0"/>
            </a:endParaRPr>
          </a:p>
          <a:p>
            <a:pPr eaLnBrk="1" hangingPunct="1">
              <a:spcBef>
                <a:spcPct val="20000"/>
              </a:spcBef>
              <a:buFontTx/>
              <a:buChar char="•"/>
            </a:pPr>
            <a:r>
              <a:rPr lang="en-GB" altLang="en-US" sz="2400">
                <a:latin typeface="Comic Sans MS" panose="030F0902030302020204" pitchFamily="66" charset="0"/>
              </a:rPr>
              <a:t>Beth sy’n </a:t>
            </a:r>
            <a:r>
              <a:rPr lang="en-GB" altLang="en-US" sz="2400" b="1" u="sng">
                <a:latin typeface="Comic Sans MS" panose="030F0902030302020204" pitchFamily="66" charset="0"/>
              </a:rPr>
              <a:t>debyg</a:t>
            </a:r>
            <a:r>
              <a:rPr lang="en-GB" altLang="en-US" sz="2400" b="1">
                <a:latin typeface="Comic Sans MS" panose="030F0902030302020204" pitchFamily="66" charset="0"/>
              </a:rPr>
              <a:t> </a:t>
            </a:r>
            <a:r>
              <a:rPr lang="en-GB" altLang="en-US" sz="2400">
                <a:latin typeface="Comic Sans MS" panose="030F0902030302020204" pitchFamily="66" charset="0"/>
              </a:rPr>
              <a:t>rhyngoch chi a phobl eraill yn y dosbarth?</a:t>
            </a:r>
          </a:p>
          <a:p>
            <a:pPr eaLnBrk="1" hangingPunct="1">
              <a:spcBef>
                <a:spcPct val="20000"/>
              </a:spcBef>
            </a:pPr>
            <a:r>
              <a:rPr lang="en-GB" altLang="en-US" sz="2400" b="1">
                <a:latin typeface="Comic Sans MS" panose="030F0902030302020204" pitchFamily="66" charset="0"/>
              </a:rPr>
              <a:t>	</a:t>
            </a:r>
            <a:endParaRPr lang="en-GB" altLang="en-US" sz="2400" b="1" u="sng">
              <a:latin typeface="Comic Sans MS" panose="030F0902030302020204" pitchFamily="66" charset="0"/>
            </a:endParaRPr>
          </a:p>
          <a:p>
            <a:pPr eaLnBrk="1" hangingPunct="1">
              <a:spcBef>
                <a:spcPct val="20000"/>
              </a:spcBef>
            </a:pPr>
            <a:r>
              <a:rPr lang="en-GB" altLang="en-US" sz="2400">
                <a:latin typeface="Comic Sans MS" panose="030F0902030302020204" pitchFamily="66" charset="0"/>
              </a:rPr>
              <a:t>   ADBORTH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diamond(in)">
                                      <p:cBhvr>
                                        <p:cTn id="7" dur="20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560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605">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6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ADDD915-88BE-C740-AA4C-1E6E5BCFE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7">
            <a:extLst>
              <a:ext uri="{FF2B5EF4-FFF2-40B4-BE49-F238E27FC236}">
                <a16:creationId xmlns:a16="http://schemas.microsoft.com/office/drawing/2014/main" id="{1E7655DF-131F-034C-8D87-E5F047B58C66}"/>
              </a:ext>
            </a:extLst>
          </p:cNvPr>
          <p:cNvSpPr>
            <a:spLocks noChangeArrowheads="1"/>
          </p:cNvSpPr>
          <p:nvPr/>
        </p:nvSpPr>
        <p:spPr bwMode="auto">
          <a:xfrm>
            <a:off x="971550" y="549275"/>
            <a:ext cx="72009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400" b="1">
                <a:latin typeface="Comic Sans MS" panose="030F0902030302020204" pitchFamily="66" charset="0"/>
              </a:rPr>
              <a:t>Beth yw Rhagfarn? </a:t>
            </a:r>
            <a:br>
              <a:rPr lang="en-GB" altLang="en-US" sz="3400" b="1">
                <a:latin typeface="Comic Sans MS" panose="030F0902030302020204" pitchFamily="66" charset="0"/>
              </a:rPr>
            </a:br>
            <a:br>
              <a:rPr lang="en-GB" altLang="en-US">
                <a:latin typeface="Comic Sans MS" panose="030F0902030302020204" pitchFamily="66" charset="0"/>
              </a:rPr>
            </a:br>
            <a:endParaRPr lang="en-GB" altLang="en-US">
              <a:latin typeface="Comic Sans MS" panose="030F0902030302020204" pitchFamily="66" charset="0"/>
            </a:endParaRPr>
          </a:p>
        </p:txBody>
      </p:sp>
      <p:sp>
        <p:nvSpPr>
          <p:cNvPr id="6148" name="Rectangle 3">
            <a:extLst>
              <a:ext uri="{FF2B5EF4-FFF2-40B4-BE49-F238E27FC236}">
                <a16:creationId xmlns:a16="http://schemas.microsoft.com/office/drawing/2014/main" id="{9C657900-5B5E-3843-8832-6053E6E81A91}"/>
              </a:ext>
            </a:extLst>
          </p:cNvPr>
          <p:cNvSpPr>
            <a:spLocks noChangeArrowheads="1"/>
          </p:cNvSpPr>
          <p:nvPr/>
        </p:nvSpPr>
        <p:spPr bwMode="auto">
          <a:xfrm>
            <a:off x="684213" y="1628775"/>
            <a:ext cx="74168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GB" altLang="en-US" sz="3200" b="1">
                <a:latin typeface="Comic Sans MS" panose="030F0902030302020204" pitchFamily="66" charset="0"/>
              </a:rPr>
              <a:t>Rhagfarn yw …</a:t>
            </a:r>
          </a:p>
          <a:p>
            <a:pPr eaLnBrk="1" hangingPunct="1">
              <a:lnSpc>
                <a:spcPct val="80000"/>
              </a:lnSpc>
              <a:spcBef>
                <a:spcPct val="20000"/>
              </a:spcBef>
            </a:pPr>
            <a:endParaRPr lang="en-GB" altLang="en-US" sz="3200" b="1">
              <a:latin typeface="Comic Sans MS" panose="030F0902030302020204" pitchFamily="66" charset="0"/>
            </a:endParaRPr>
          </a:p>
          <a:p>
            <a:pPr eaLnBrk="1" hangingPunct="1">
              <a:lnSpc>
                <a:spcPct val="125000"/>
              </a:lnSpc>
              <a:spcBef>
                <a:spcPct val="20000"/>
              </a:spcBef>
            </a:pPr>
            <a:r>
              <a:rPr lang="en-GB" altLang="en-US" sz="3200" b="1">
                <a:latin typeface="Comic Sans MS" panose="030F0902030302020204" pitchFamily="66" charset="0"/>
              </a:rPr>
              <a:t>  barn afresymol am berson neu grwp o bersonnau sydd wedi’i ffurfio ymlaen llaw heb unrhyw wybodaeth wirioneddol o’r unigolyn neu’r grŵp.</a:t>
            </a:r>
            <a:endParaRPr lang="en-GB" altLang="en-US" sz="3200" b="1"/>
          </a:p>
          <a:p>
            <a:pPr eaLnBrk="1" hangingPunct="1">
              <a:lnSpc>
                <a:spcPct val="80000"/>
              </a:lnSpc>
              <a:spcBef>
                <a:spcPct val="20000"/>
              </a:spcBef>
              <a:buFontTx/>
              <a:buChar char="•"/>
            </a:pPr>
            <a:endParaRPr lang="en-GB" altLang="en-US" sz="2000" b="1"/>
          </a:p>
          <a:p>
            <a:pPr eaLnBrk="1" hangingPunct="1">
              <a:lnSpc>
                <a:spcPct val="80000"/>
              </a:lnSpc>
              <a:spcBef>
                <a:spcPct val="20000"/>
              </a:spcBef>
            </a:pPr>
            <a:endParaRPr lang="en-GB" altLang="en-US" sz="2000" b="1"/>
          </a:p>
        </p:txBody>
      </p:sp>
      <p:sp>
        <p:nvSpPr>
          <p:cNvPr id="6149" name="Rectangle 6">
            <a:extLst>
              <a:ext uri="{FF2B5EF4-FFF2-40B4-BE49-F238E27FC236}">
                <a16:creationId xmlns:a16="http://schemas.microsoft.com/office/drawing/2014/main" id="{4C7E3975-1EAF-BE4D-ACB1-6CDEAB15FC4A}"/>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7C65F17-E29D-0247-9560-025DD8DA51C3}" type="slidenum">
              <a:rPr lang="en-US" altLang="en-US" sz="1400"/>
              <a:pPr algn="r" eaLnBrk="1" hangingPunct="1"/>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8498DFB-B20A-DE48-81C8-DFB106D01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6">
            <a:extLst>
              <a:ext uri="{FF2B5EF4-FFF2-40B4-BE49-F238E27FC236}">
                <a16:creationId xmlns:a16="http://schemas.microsoft.com/office/drawing/2014/main" id="{F9FC65DE-E3BD-074D-BF1C-CA1C6F10F5E7}"/>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BB9445B-471A-5741-8599-4B59BF35836B}" type="slidenum">
              <a:rPr lang="en-US" altLang="en-US" sz="1400"/>
              <a:pPr algn="r" eaLnBrk="1" hangingPunct="1"/>
              <a:t>6</a:t>
            </a:fld>
            <a:endParaRPr lang="en-US" altLang="en-US" sz="1400"/>
          </a:p>
        </p:txBody>
      </p:sp>
      <p:sp>
        <p:nvSpPr>
          <p:cNvPr id="7172" name="Rectangle 2">
            <a:extLst>
              <a:ext uri="{FF2B5EF4-FFF2-40B4-BE49-F238E27FC236}">
                <a16:creationId xmlns:a16="http://schemas.microsoft.com/office/drawing/2014/main" id="{5CA962C8-0352-884D-980C-7E15C4310D94}"/>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b="1">
                <a:solidFill>
                  <a:schemeClr val="tx2"/>
                </a:solidFill>
                <a:latin typeface="Comic Sans MS" panose="030F0902030302020204" pitchFamily="66" charset="0"/>
              </a:rPr>
              <a:t>Trafodwch </a:t>
            </a:r>
            <a:endParaRPr lang="en-US" altLang="en-US" sz="4400" b="1">
              <a:solidFill>
                <a:schemeClr val="tx2"/>
              </a:solidFill>
              <a:latin typeface="Comic Sans MS" panose="030F0902030302020204" pitchFamily="66" charset="0"/>
            </a:endParaRPr>
          </a:p>
        </p:txBody>
      </p:sp>
      <p:sp>
        <p:nvSpPr>
          <p:cNvPr id="2" name="Rectangle 3">
            <a:extLst>
              <a:ext uri="{FF2B5EF4-FFF2-40B4-BE49-F238E27FC236}">
                <a16:creationId xmlns:a16="http://schemas.microsoft.com/office/drawing/2014/main" id="{73A2C8E3-3130-4442-8855-7E963F04FC42}"/>
              </a:ext>
            </a:extLst>
          </p:cNvPr>
          <p:cNvSpPr>
            <a:spLocks noChangeArrowheads="1"/>
          </p:cNvSpPr>
          <p:nvPr/>
        </p:nvSpPr>
        <p:spPr bwMode="auto">
          <a:xfrm>
            <a:off x="468313" y="1412875"/>
            <a:ext cx="764381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en-GB" altLang="en-US" sz="4400" b="1">
              <a:latin typeface="Comic Sans MS" panose="030F0902030302020204" pitchFamily="66" charset="0"/>
            </a:endParaRPr>
          </a:p>
          <a:p>
            <a:pPr algn="ctr" eaLnBrk="1" hangingPunct="1">
              <a:spcBef>
                <a:spcPct val="20000"/>
              </a:spcBef>
            </a:pPr>
            <a:r>
              <a:rPr lang="en-GB" altLang="en-US" sz="4400" b="1">
                <a:latin typeface="Comic Sans MS" panose="030F0902030302020204" pitchFamily="66" charset="0"/>
              </a:rPr>
              <a:t>A wnaethoch s</a:t>
            </a:r>
            <a:r>
              <a:rPr lang="en-US" altLang="en-US" sz="4400" b="1">
                <a:latin typeface="Comic Sans MS" panose="030F0902030302020204" pitchFamily="66" charset="0"/>
              </a:rPr>
              <a:t>ô</a:t>
            </a:r>
            <a:r>
              <a:rPr lang="en-GB" altLang="en-US" sz="4400" b="1">
                <a:latin typeface="Comic Sans MS" panose="030F0902030302020204" pitchFamily="66" charset="0"/>
              </a:rPr>
              <a:t>n am unrhyw bwyntiau a allai arwain at wahaniaethu?</a:t>
            </a:r>
          </a:p>
          <a:p>
            <a:pPr algn="ctr" eaLnBrk="1" hangingPunct="1">
              <a:spcBef>
                <a:spcPct val="20000"/>
              </a:spcBef>
              <a:buFontTx/>
              <a:buChar char="•"/>
            </a:pPr>
            <a:endParaRPr lang="en-GB" altLang="en-US" sz="4400" b="1">
              <a:latin typeface="Comic Sans MS" panose="030F0902030302020204" pitchFamily="66" charset="0"/>
            </a:endParaRPr>
          </a:p>
          <a:p>
            <a:pPr eaLnBrk="1" hangingPunct="1">
              <a:spcBef>
                <a:spcPct val="20000"/>
              </a:spcBef>
            </a:pPr>
            <a:endParaRPr lang="en-US" altLang="en-US" sz="4400" b="1">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5DA7BBE-20EB-0249-B302-4610DAEF6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a:extLst>
              <a:ext uri="{FF2B5EF4-FFF2-40B4-BE49-F238E27FC236}">
                <a16:creationId xmlns:a16="http://schemas.microsoft.com/office/drawing/2014/main" id="{280AD284-740F-7A41-A522-FB7C2803FF1B}"/>
              </a:ext>
            </a:extLst>
          </p:cNvPr>
          <p:cNvSpPr>
            <a:spLocks noChangeArrowheads="1"/>
          </p:cNvSpPr>
          <p:nvPr/>
        </p:nvSpPr>
        <p:spPr bwMode="auto">
          <a:xfrm>
            <a:off x="755650" y="549275"/>
            <a:ext cx="73437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itchFamily="34" charset="0"/>
                <a:cs typeface="Arial" pitchFamily="34" charset="0"/>
              </a:defRPr>
            </a:lvl1pPr>
            <a:lvl2pPr marL="742950" indent="-285750">
              <a:spcBef>
                <a:spcPct val="20000"/>
              </a:spcBef>
              <a:buChar char="–"/>
              <a:defRPr sz="2400">
                <a:solidFill>
                  <a:schemeClr val="tx1"/>
                </a:solidFill>
                <a:latin typeface="Arial" pitchFamily="34" charset="0"/>
                <a:cs typeface="Arial" pitchFamily="34" charset="0"/>
              </a:defRPr>
            </a:lvl2pPr>
            <a:lvl3pPr marL="1143000" indent="-228600">
              <a:spcBef>
                <a:spcPct val="20000"/>
              </a:spcBef>
              <a:buChar char="•"/>
              <a:defRPr sz="2000">
                <a:solidFill>
                  <a:schemeClr val="tx1"/>
                </a:solidFill>
                <a:latin typeface="Arial" pitchFamily="34" charset="0"/>
                <a:cs typeface="Arial" pitchFamily="34" charset="0"/>
              </a:defRPr>
            </a:lvl3pPr>
            <a:lvl4pPr marL="1600200" indent="-228600">
              <a:spcBef>
                <a:spcPct val="20000"/>
              </a:spcBef>
              <a:buChar char="–"/>
              <a:defRPr>
                <a:solidFill>
                  <a:schemeClr val="tx1"/>
                </a:solidFill>
                <a:latin typeface="Arial" pitchFamily="34" charset="0"/>
                <a:cs typeface="Arial" pitchFamily="34" charset="0"/>
              </a:defRPr>
            </a:lvl4pPr>
            <a:lvl5pPr marL="2057400" indent="-228600">
              <a:spcBef>
                <a:spcPct val="20000"/>
              </a:spcBef>
              <a:buChar char="»"/>
              <a:defRPr>
                <a:solidFill>
                  <a:schemeClr val="tx1"/>
                </a:solidFill>
                <a:latin typeface="Arial" pitchFamily="34" charset="0"/>
                <a:cs typeface="Arial" pitchFamily="34" charset="0"/>
              </a:defRPr>
            </a:lvl5pPr>
            <a:lvl6pPr marL="2514600" indent="-228600" fontAlgn="base">
              <a:spcBef>
                <a:spcPct val="20000"/>
              </a:spcBef>
              <a:spcAft>
                <a:spcPct val="0"/>
              </a:spcAft>
              <a:buChar char="»"/>
              <a:defRPr>
                <a:solidFill>
                  <a:schemeClr val="tx1"/>
                </a:solidFill>
                <a:latin typeface="Arial" pitchFamily="34" charset="0"/>
                <a:cs typeface="Arial" pitchFamily="34" charset="0"/>
              </a:defRPr>
            </a:lvl6pPr>
            <a:lvl7pPr marL="2971800" indent="-228600" fontAlgn="base">
              <a:spcBef>
                <a:spcPct val="20000"/>
              </a:spcBef>
              <a:spcAft>
                <a:spcPct val="0"/>
              </a:spcAft>
              <a:buChar char="»"/>
              <a:defRPr>
                <a:solidFill>
                  <a:schemeClr val="tx1"/>
                </a:solidFill>
                <a:latin typeface="Arial" pitchFamily="34" charset="0"/>
                <a:cs typeface="Arial" pitchFamily="34" charset="0"/>
              </a:defRPr>
            </a:lvl7pPr>
            <a:lvl8pPr marL="3429000" indent="-228600" fontAlgn="base">
              <a:spcBef>
                <a:spcPct val="20000"/>
              </a:spcBef>
              <a:spcAft>
                <a:spcPct val="0"/>
              </a:spcAft>
              <a:buChar char="»"/>
              <a:defRPr>
                <a:solidFill>
                  <a:schemeClr val="tx1"/>
                </a:solidFill>
                <a:latin typeface="Arial" pitchFamily="34" charset="0"/>
                <a:cs typeface="Arial" pitchFamily="34" charset="0"/>
              </a:defRPr>
            </a:lvl8pPr>
            <a:lvl9pPr marL="3886200" indent="-228600" fontAlgn="base">
              <a:spcBef>
                <a:spcPct val="20000"/>
              </a:spcBef>
              <a:spcAft>
                <a:spcPct val="0"/>
              </a:spcAft>
              <a:buChar char="»"/>
              <a:defRPr>
                <a:solidFill>
                  <a:schemeClr val="tx1"/>
                </a:solidFill>
                <a:latin typeface="Arial" pitchFamily="34" charset="0"/>
                <a:cs typeface="Arial" pitchFamily="34" charset="0"/>
              </a:defRPr>
            </a:lvl9pPr>
          </a:lstStyle>
          <a:p>
            <a:pPr algn="ctr">
              <a:buFontTx/>
              <a:buNone/>
              <a:defRPr/>
            </a:pPr>
            <a:r>
              <a:rPr lang="en-GB" altLang="en-US" sz="4400" b="1" dirty="0" err="1">
                <a:latin typeface="Comic Sans MS" pitchFamily="66" charset="0"/>
              </a:rPr>
              <a:t>Gwahaniaethu</a:t>
            </a:r>
            <a:r>
              <a:rPr lang="en-GB" altLang="en-US" sz="4400" b="1" dirty="0">
                <a:latin typeface="Comic Sans MS" pitchFamily="66" charset="0"/>
              </a:rPr>
              <a:t> </a:t>
            </a:r>
            <a:r>
              <a:rPr lang="en-GB" altLang="en-US" sz="4400" b="1" dirty="0" err="1">
                <a:latin typeface="Comic Sans MS" pitchFamily="66" charset="0"/>
              </a:rPr>
              <a:t>yw</a:t>
            </a:r>
            <a:r>
              <a:rPr lang="en-GB" altLang="en-US" sz="4400" b="1" dirty="0">
                <a:latin typeface="Comic Sans MS" pitchFamily="66" charset="0"/>
              </a:rPr>
              <a:t> ….</a:t>
            </a:r>
          </a:p>
          <a:p>
            <a:pPr>
              <a:buFontTx/>
              <a:buNone/>
              <a:defRPr/>
            </a:pPr>
            <a:endParaRPr lang="en-GB" altLang="en-US" sz="4000" b="1" dirty="0">
              <a:latin typeface="Comic Sans MS" pitchFamily="66" charset="0"/>
            </a:endParaRPr>
          </a:p>
          <a:p>
            <a:pPr marL="0" indent="0">
              <a:buFontTx/>
              <a:buNone/>
              <a:defRPr/>
            </a:pPr>
            <a:r>
              <a:rPr lang="en-GB" altLang="en-US" sz="4000" b="1" dirty="0" err="1">
                <a:latin typeface="Comic Sans MS" pitchFamily="66" charset="0"/>
              </a:rPr>
              <a:t>trin</a:t>
            </a:r>
            <a:r>
              <a:rPr lang="en-GB" altLang="en-US" sz="4000" b="1" dirty="0">
                <a:latin typeface="Comic Sans MS" pitchFamily="66" charset="0"/>
              </a:rPr>
              <a:t> </a:t>
            </a:r>
            <a:r>
              <a:rPr lang="en-GB" altLang="en-US" sz="4000" b="1" dirty="0" err="1">
                <a:latin typeface="Comic Sans MS" pitchFamily="66" charset="0"/>
              </a:rPr>
              <a:t>pobl</a:t>
            </a:r>
            <a:r>
              <a:rPr lang="en-GB" altLang="en-US" sz="4000" b="1" dirty="0">
                <a:latin typeface="Comic Sans MS" pitchFamily="66" charset="0"/>
              </a:rPr>
              <a:t> yn </a:t>
            </a:r>
            <a:r>
              <a:rPr lang="en-GB" altLang="en-US" sz="4000" b="1" dirty="0" err="1">
                <a:latin typeface="Comic Sans MS" pitchFamily="66" charset="0"/>
              </a:rPr>
              <a:t>wahanol</a:t>
            </a:r>
            <a:r>
              <a:rPr lang="en-GB" altLang="en-US" sz="4000" b="1" dirty="0">
                <a:latin typeface="Comic Sans MS" pitchFamily="66" charset="0"/>
              </a:rPr>
              <a:t> </a:t>
            </a:r>
            <a:r>
              <a:rPr lang="en-GB" altLang="en-US" sz="4000" b="1" dirty="0" err="1">
                <a:latin typeface="Comic Sans MS" pitchFamily="66" charset="0"/>
              </a:rPr>
              <a:t>ar</a:t>
            </a:r>
            <a:r>
              <a:rPr lang="en-GB" altLang="en-US" sz="4000" b="1" dirty="0">
                <a:latin typeface="Comic Sans MS" pitchFamily="66" charset="0"/>
              </a:rPr>
              <a:t> sail </a:t>
            </a:r>
            <a:r>
              <a:rPr lang="en-GB" altLang="en-US" sz="4000" b="1" dirty="0" err="1">
                <a:latin typeface="Comic Sans MS" pitchFamily="66" charset="0"/>
              </a:rPr>
              <a:t>eu</a:t>
            </a:r>
            <a:r>
              <a:rPr lang="en-GB" altLang="en-US" sz="4000" b="1" dirty="0">
                <a:latin typeface="Comic Sans MS" pitchFamily="66" charset="0"/>
              </a:rPr>
              <a:t> </a:t>
            </a:r>
            <a:r>
              <a:rPr lang="en-GB" altLang="en-US" sz="4000" b="1" dirty="0" err="1">
                <a:latin typeface="Comic Sans MS" pitchFamily="66" charset="0"/>
              </a:rPr>
              <a:t>haelodaeth</a:t>
            </a:r>
            <a:r>
              <a:rPr lang="en-GB" altLang="en-US" sz="4000" b="1" dirty="0">
                <a:latin typeface="Comic Sans MS" pitchFamily="66" charset="0"/>
              </a:rPr>
              <a:t> </a:t>
            </a:r>
            <a:r>
              <a:rPr lang="en-GB" altLang="en-US" sz="4000" b="1" dirty="0" err="1">
                <a:latin typeface="Comic Sans MS" pitchFamily="66" charset="0"/>
              </a:rPr>
              <a:t>gwirioneddol</a:t>
            </a:r>
            <a:r>
              <a:rPr lang="en-GB" altLang="en-US" sz="4000" b="1" dirty="0">
                <a:latin typeface="Comic Sans MS" pitchFamily="66" charset="0"/>
              </a:rPr>
              <a:t> </a:t>
            </a:r>
            <a:r>
              <a:rPr lang="en-GB" altLang="en-US" sz="4000" b="1" dirty="0" err="1">
                <a:latin typeface="Comic Sans MS" pitchFamily="66" charset="0"/>
              </a:rPr>
              <a:t>neu</a:t>
            </a:r>
            <a:r>
              <a:rPr lang="en-GB" altLang="en-US" sz="4000" b="1" dirty="0">
                <a:latin typeface="Comic Sans MS" pitchFamily="66" charset="0"/>
              </a:rPr>
              <a:t> </a:t>
            </a:r>
            <a:r>
              <a:rPr lang="en-GB" altLang="en-US" sz="4000" b="1" dirty="0" err="1">
                <a:latin typeface="Comic Sans MS" pitchFamily="66" charset="0"/>
              </a:rPr>
              <a:t>ganfyddedig</a:t>
            </a:r>
            <a:r>
              <a:rPr lang="en-GB" altLang="en-US" sz="4000" b="1" dirty="0">
                <a:latin typeface="Comic Sans MS" pitchFamily="66" charset="0"/>
              </a:rPr>
              <a:t> o </a:t>
            </a:r>
            <a:r>
              <a:rPr lang="en-GB" altLang="en-US" sz="4000" b="1" dirty="0" err="1">
                <a:latin typeface="Comic Sans MS" pitchFamily="66" charset="0"/>
              </a:rPr>
              <a:t>gr</a:t>
            </a:r>
            <a:r>
              <a:rPr lang="en-GB" altLang="en-US" sz="4000" b="1" dirty="0" err="1">
                <a:latin typeface="Comic Sans MS"/>
              </a:rPr>
              <a:t>ŵp</a:t>
            </a:r>
            <a:r>
              <a:rPr lang="en-GB" altLang="en-US" sz="4000" b="1" dirty="0">
                <a:latin typeface="Comic Sans MS" pitchFamily="66" charset="0"/>
              </a:rPr>
              <a:t>. </a:t>
            </a:r>
            <a:endParaRPr lang="en-GB" altLang="en-US" sz="4400" b="1" dirty="0">
              <a:latin typeface="Comic Sans MS" pitchFamily="66" charset="0"/>
            </a:endParaRPr>
          </a:p>
        </p:txBody>
      </p:sp>
      <p:pic>
        <p:nvPicPr>
          <p:cNvPr id="8196" name="Picture 4" descr="bullying_exclusion">
            <a:extLst>
              <a:ext uri="{FF2B5EF4-FFF2-40B4-BE49-F238E27FC236}">
                <a16:creationId xmlns:a16="http://schemas.microsoft.com/office/drawing/2014/main" id="{14C6EFC1-9D0B-2743-92AE-0A8BCBC2C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229225"/>
            <a:ext cx="14382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bowing-down1">
            <a:extLst>
              <a:ext uri="{FF2B5EF4-FFF2-40B4-BE49-F238E27FC236}">
                <a16:creationId xmlns:a16="http://schemas.microsoft.com/office/drawing/2014/main" id="{B8FB7B6A-BAFF-0146-BB96-9E15B9E7E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229225"/>
            <a:ext cx="13684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Royalty-free Image: Frustrated Man in Wheel Chair at Top of…">
            <a:extLst>
              <a:ext uri="{FF2B5EF4-FFF2-40B4-BE49-F238E27FC236}">
                <a16:creationId xmlns:a16="http://schemas.microsoft.com/office/drawing/2014/main" id="{5711D788-C524-1746-89F6-2446271925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5229225"/>
            <a:ext cx="7207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oyalty-free Image: Workplace Bullying">
            <a:extLst>
              <a:ext uri="{FF2B5EF4-FFF2-40B4-BE49-F238E27FC236}">
                <a16:creationId xmlns:a16="http://schemas.microsoft.com/office/drawing/2014/main" id="{4F7ADCEB-DD3F-1545-ADF8-B831346ED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229225"/>
            <a:ext cx="15843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Royalty-free Image: senior woman and walker">
            <a:extLst>
              <a:ext uri="{FF2B5EF4-FFF2-40B4-BE49-F238E27FC236}">
                <a16:creationId xmlns:a16="http://schemas.microsoft.com/office/drawing/2014/main" id="{C003928A-54D2-F747-9639-89B5EDD07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5229225"/>
            <a:ext cx="7191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114284248">
            <a:hlinkClick r:id="rId8"/>
            <a:extLst>
              <a:ext uri="{FF2B5EF4-FFF2-40B4-BE49-F238E27FC236}">
                <a16:creationId xmlns:a16="http://schemas.microsoft.com/office/drawing/2014/main" id="{D3FF4A5B-A081-2340-920D-CAFC4FD92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588" y="5300663"/>
            <a:ext cx="14763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01D474D-DCF6-AD48-9830-132EE3F19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6">
            <a:extLst>
              <a:ext uri="{FF2B5EF4-FFF2-40B4-BE49-F238E27FC236}">
                <a16:creationId xmlns:a16="http://schemas.microsoft.com/office/drawing/2014/main" id="{18CDE7A9-1BCE-F440-B0D1-E9CC95546AD9}"/>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4A21A4C-34A3-5742-8BD0-2144E37E4C50}" type="slidenum">
              <a:rPr lang="en-US" altLang="en-US" sz="1400"/>
              <a:pPr algn="r" eaLnBrk="1" hangingPunct="1"/>
              <a:t>8</a:t>
            </a:fld>
            <a:endParaRPr lang="en-US" altLang="en-US" sz="1400"/>
          </a:p>
        </p:txBody>
      </p:sp>
      <p:graphicFrame>
        <p:nvGraphicFramePr>
          <p:cNvPr id="28916" name="Group 244">
            <a:extLst>
              <a:ext uri="{FF2B5EF4-FFF2-40B4-BE49-F238E27FC236}">
                <a16:creationId xmlns:a16="http://schemas.microsoft.com/office/drawing/2014/main" id="{491943EB-FE3C-2D41-8E63-25DE946EFFA4}"/>
              </a:ext>
            </a:extLst>
          </p:cNvPr>
          <p:cNvGraphicFramePr>
            <a:graphicFrameLocks noGrp="1"/>
          </p:cNvGraphicFramePr>
          <p:nvPr>
            <p:ph/>
          </p:nvPr>
        </p:nvGraphicFramePr>
        <p:xfrm>
          <a:off x="611188" y="620713"/>
          <a:ext cx="7632700" cy="5761037"/>
        </p:xfrm>
        <a:graphic>
          <a:graphicData uri="http://schemas.openxmlformats.org/drawingml/2006/table">
            <a:tbl>
              <a:tblPr/>
              <a:tblGrid>
                <a:gridCol w="630237">
                  <a:extLst>
                    <a:ext uri="{9D8B030D-6E8A-4147-A177-3AD203B41FA5}">
                      <a16:colId xmlns:a16="http://schemas.microsoft.com/office/drawing/2014/main" val="20000"/>
                    </a:ext>
                  </a:extLst>
                </a:gridCol>
                <a:gridCol w="39068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tblGrid>
              <a:tr h="640117">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omic Sans MS" pitchFamily="66"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a:ln>
                            <a:noFill/>
                          </a:ln>
                          <a:solidFill>
                            <a:schemeClr val="tx1"/>
                          </a:solidFill>
                          <a:effectLst/>
                          <a:latin typeface="Comic Sans MS" pitchFamily="66" charset="0"/>
                          <a:cs typeface="Arial" pitchFamily="34" charset="0"/>
                        </a:rPr>
                        <a:t>Ffactorau Dylanwad</a:t>
                      </a:r>
                      <a:endParaRPr kumimoji="0" lang="en-US" altLang="en-US" sz="2000" b="1"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a:ln>
                            <a:noFill/>
                          </a:ln>
                          <a:solidFill>
                            <a:schemeClr val="tx1"/>
                          </a:solidFill>
                          <a:effectLst/>
                          <a:latin typeface="Comic Sans MS" pitchFamily="66" charset="0"/>
                          <a:cs typeface="Arial" pitchFamily="34" charset="0"/>
                        </a:rPr>
                        <a:t>Annhebygol</a:t>
                      </a:r>
                      <a:endParaRPr kumimoji="0" lang="en-US" altLang="en-US" sz="1800" b="1"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a:ln>
                            <a:noFill/>
                          </a:ln>
                          <a:solidFill>
                            <a:schemeClr val="tx1"/>
                          </a:solidFill>
                          <a:effectLst/>
                          <a:latin typeface="Comic Sans MS" pitchFamily="66" charset="0"/>
                          <a:cs typeface="Arial" pitchFamily="34" charset="0"/>
                        </a:rPr>
                        <a:t>Eithaf Tebydo</a:t>
                      </a:r>
                      <a:endParaRPr kumimoji="0" lang="en-US" altLang="en-US" sz="1800" b="1"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a:ln>
                            <a:noFill/>
                          </a:ln>
                          <a:solidFill>
                            <a:schemeClr val="tx1"/>
                          </a:solidFill>
                          <a:effectLst/>
                          <a:latin typeface="Comic Sans MS" pitchFamily="66" charset="0"/>
                          <a:cs typeface="Arial" pitchFamily="34" charset="0"/>
                        </a:rPr>
                        <a:t>Tebygol Iawn</a:t>
                      </a:r>
                      <a:endParaRPr kumimoji="0" lang="en-US" altLang="en-US" sz="1800" b="1"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Dillad</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Rhyw</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Lliw gwallt</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Cyfeiriadedd rhywiol</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Diwylliant</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Comic Sans MS" pitchFamily="66" charset="0"/>
                          <a:cs typeface="Arial" pitchFamily="34" charset="0"/>
                        </a:rPr>
                        <a:t>Taldra/pwysau</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dirty="0" err="1">
                          <a:ln>
                            <a:noFill/>
                          </a:ln>
                          <a:solidFill>
                            <a:srgbClr val="000000"/>
                          </a:solidFill>
                          <a:effectLst/>
                          <a:latin typeface="Comic Sans MS" pitchFamily="66" charset="0"/>
                          <a:cs typeface="Arial" pitchFamily="34" charset="0"/>
                        </a:rPr>
                        <a:t>Trawsrywiol</a:t>
                      </a:r>
                      <a:r>
                        <a:rPr kumimoji="0" lang="en-GB" altLang="en-US" sz="2000" b="0" i="0" u="none" strike="noStrike" cap="none" normalizeH="0" baseline="0" dirty="0">
                          <a:ln>
                            <a:noFill/>
                          </a:ln>
                          <a:solidFill>
                            <a:srgbClr val="000000"/>
                          </a:solidFill>
                          <a:effectLst/>
                          <a:latin typeface="Comic Sans MS" pitchFamily="66" charset="0"/>
                          <a:cs typeface="Arial" pitchFamily="34" charset="0"/>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Anabledd/Teulu</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9</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Crefydd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Lliw croen	</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11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Gweithio’n galed yn yr ysgol</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6743">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0" i="0" u="none" strike="noStrike" cap="none" normalizeH="0" baseline="0">
                          <a:ln>
                            <a:noFill/>
                          </a:ln>
                          <a:solidFill>
                            <a:schemeClr val="tx1"/>
                          </a:solidFill>
                          <a:effectLst/>
                          <a:latin typeface="Comic Sans MS" pitchFamily="66" charset="0"/>
                          <a:cs typeface="Arial" pitchFamily="34" charset="0"/>
                        </a:rPr>
                        <a:t>12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a:ln>
                            <a:noFill/>
                          </a:ln>
                          <a:solidFill>
                            <a:schemeClr val="tx1"/>
                          </a:solidFill>
                          <a:effectLst/>
                          <a:latin typeface="Comic Sans MS" pitchFamily="66" charset="0"/>
                          <a:cs typeface="Arial" pitchFamily="34" charset="0"/>
                        </a:rPr>
                        <a:t>Gwisgo sbectol</a:t>
                      </a:r>
                      <a:endParaRPr kumimoji="0" lang="en-US" altLang="en-US" sz="20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200" b="0" i="0" u="none" strike="noStrike" cap="none" normalizeH="0" baseline="0">
                        <a:ln>
                          <a:noFill/>
                        </a:ln>
                        <a:solidFill>
                          <a:schemeClr val="tx1"/>
                        </a:solidFill>
                        <a:effectLst/>
                        <a:latin typeface="Comic Sans MS" pitchFamily="66"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9306" name="Text Box 184">
            <a:extLst>
              <a:ext uri="{FF2B5EF4-FFF2-40B4-BE49-F238E27FC236}">
                <a16:creationId xmlns:a16="http://schemas.microsoft.com/office/drawing/2014/main" id="{85E89C0A-3FBD-2744-9019-141AEF8D7B0D}"/>
              </a:ext>
            </a:extLst>
          </p:cNvPr>
          <p:cNvSpPr txBox="1">
            <a:spLocks noChangeArrowheads="1"/>
          </p:cNvSpPr>
          <p:nvPr/>
        </p:nvSpPr>
        <p:spPr bwMode="auto">
          <a:xfrm>
            <a:off x="1042988" y="0"/>
            <a:ext cx="734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b="1" u="sng">
                <a:latin typeface="Comic Sans MS" panose="030F0902030302020204" pitchFamily="66" charset="0"/>
              </a:rPr>
              <a:t>Achosion gwahaniaethu????</a:t>
            </a:r>
            <a:endParaRPr lang="en-US" altLang="en-US" sz="3200" b="1" u="sng">
              <a:latin typeface="Comic Sans MS" panose="030F09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7BD35C2-A1DE-A94C-BBC0-A13F91F79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36" t="13229" r="17618" b="1306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6">
            <a:extLst>
              <a:ext uri="{FF2B5EF4-FFF2-40B4-BE49-F238E27FC236}">
                <a16:creationId xmlns:a16="http://schemas.microsoft.com/office/drawing/2014/main" id="{029B891C-1410-6544-BD15-F54F5F81B23B}"/>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AD1510F-BD2F-354F-B584-EBF285FD6D99}" type="slidenum">
              <a:rPr lang="en-US" altLang="en-US" sz="1400"/>
              <a:pPr algn="r" eaLnBrk="1" hangingPunct="1"/>
              <a:t>9</a:t>
            </a:fld>
            <a:endParaRPr lang="en-US" altLang="en-US" sz="1400"/>
          </a:p>
        </p:txBody>
      </p:sp>
      <p:sp>
        <p:nvSpPr>
          <p:cNvPr id="10244" name="Text Box 184">
            <a:extLst>
              <a:ext uri="{FF2B5EF4-FFF2-40B4-BE49-F238E27FC236}">
                <a16:creationId xmlns:a16="http://schemas.microsoft.com/office/drawing/2014/main" id="{20A7A29D-25F3-7A4E-ACF1-B6F6518B1483}"/>
              </a:ext>
            </a:extLst>
          </p:cNvPr>
          <p:cNvSpPr txBox="1">
            <a:spLocks noChangeArrowheads="1"/>
          </p:cNvSpPr>
          <p:nvPr/>
        </p:nvSpPr>
        <p:spPr bwMode="auto">
          <a:xfrm>
            <a:off x="611188" y="1052513"/>
            <a:ext cx="7561262"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sz="1200">
              <a:latin typeface="Comic Sans MS" panose="030F0902030302020204" pitchFamily="66" charset="0"/>
            </a:endParaRPr>
          </a:p>
          <a:p>
            <a:pPr eaLnBrk="1" hangingPunct="1">
              <a:spcBef>
                <a:spcPct val="50000"/>
              </a:spcBef>
            </a:pPr>
            <a:r>
              <a:rPr lang="en-GB" altLang="en-US" sz="2400" b="1">
                <a:latin typeface="Comic Sans MS" panose="030F0902030302020204" pitchFamily="66" charset="0"/>
              </a:rPr>
              <a:t>Mewn parau/grwpiau darllenwch y cardiau senario. Trafodwch yn eich parau/grwpiau.</a:t>
            </a:r>
            <a:endParaRPr lang="en-US" altLang="en-US" sz="2400" b="1">
              <a:latin typeface="Comic Sans MS" panose="030F0902030302020204" pitchFamily="66" charset="0"/>
            </a:endParaRPr>
          </a:p>
          <a:p>
            <a:pPr eaLnBrk="1" hangingPunct="1">
              <a:spcBef>
                <a:spcPct val="50000"/>
              </a:spcBef>
              <a:buFontTx/>
              <a:buChar char="•"/>
            </a:pPr>
            <a:r>
              <a:rPr lang="en-US" altLang="en-US" sz="2200">
                <a:latin typeface="Comic Sans MS" panose="030F0902030302020204" pitchFamily="66" charset="0"/>
              </a:rPr>
              <a:t>Beth ddigwyddodd yn y senario? </a:t>
            </a:r>
          </a:p>
          <a:p>
            <a:pPr eaLnBrk="1" hangingPunct="1">
              <a:spcBef>
                <a:spcPct val="50000"/>
              </a:spcBef>
              <a:buFontTx/>
              <a:buChar char="•"/>
            </a:pPr>
            <a:r>
              <a:rPr lang="en-GB" altLang="en-US" sz="2200">
                <a:latin typeface="Comic Sans MS" panose="030F0902030302020204" pitchFamily="66" charset="0"/>
              </a:rPr>
              <a:t>Pa fath o ragfarn sydd wedi digwydd</a:t>
            </a:r>
            <a:r>
              <a:rPr lang="en-US" altLang="en-US" sz="2200">
                <a:latin typeface="Comic Sans MS" panose="030F0902030302020204" pitchFamily="66" charset="0"/>
              </a:rPr>
              <a:t>?</a:t>
            </a:r>
          </a:p>
          <a:p>
            <a:pPr eaLnBrk="1" hangingPunct="1">
              <a:spcBef>
                <a:spcPct val="50000"/>
              </a:spcBef>
              <a:buFontTx/>
              <a:buChar char="•"/>
            </a:pPr>
            <a:r>
              <a:rPr lang="en-US" altLang="en-US" sz="2200">
                <a:latin typeface="Comic Sans MS" panose="030F0902030302020204" pitchFamily="66" charset="0"/>
              </a:rPr>
              <a:t>Sut ydych chi’n meddwl bod y cymeriad/au yn teimlo? </a:t>
            </a:r>
          </a:p>
          <a:p>
            <a:pPr eaLnBrk="1" hangingPunct="1">
              <a:spcBef>
                <a:spcPct val="50000"/>
              </a:spcBef>
              <a:buFontTx/>
              <a:buChar char="•"/>
            </a:pPr>
            <a:r>
              <a:rPr lang="en-US" altLang="en-US" sz="2200">
                <a:latin typeface="Comic Sans MS" panose="030F0902030302020204" pitchFamily="66" charset="0"/>
              </a:rPr>
              <a:t>Beth fyddech chi’n cynghori’r cymeriad/au i wneud?</a:t>
            </a:r>
          </a:p>
          <a:p>
            <a:pPr eaLnBrk="1" hangingPunct="1">
              <a:spcBef>
                <a:spcPct val="50000"/>
              </a:spcBef>
              <a:buFontTx/>
              <a:buChar char="•"/>
            </a:pPr>
            <a:r>
              <a:rPr lang="en-US" altLang="en-US" sz="2200">
                <a:latin typeface="Comic Sans MS" panose="030F0902030302020204" pitchFamily="66" charset="0"/>
              </a:rPr>
              <a:t>Beth fyddech chi’n cynghori’r cymeriad/au i bedio gwneud?</a:t>
            </a:r>
          </a:p>
        </p:txBody>
      </p:sp>
      <p:sp>
        <p:nvSpPr>
          <p:cNvPr id="10245" name="Text Box 92">
            <a:extLst>
              <a:ext uri="{FF2B5EF4-FFF2-40B4-BE49-F238E27FC236}">
                <a16:creationId xmlns:a16="http://schemas.microsoft.com/office/drawing/2014/main" id="{12F1DFB5-4A8B-DB44-AF80-3874FB145475}"/>
              </a:ext>
            </a:extLst>
          </p:cNvPr>
          <p:cNvSpPr txBox="1">
            <a:spLocks noChangeArrowheads="1"/>
          </p:cNvSpPr>
          <p:nvPr/>
        </p:nvSpPr>
        <p:spPr bwMode="auto">
          <a:xfrm>
            <a:off x="1187450" y="476250"/>
            <a:ext cx="64801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a:latin typeface="Comic Sans MS" panose="030F0902030302020204" pitchFamily="66" charset="0"/>
              </a:rPr>
              <a:t>Gweithgaredd Cardiau Senario Gwahaniaethu</a:t>
            </a:r>
          </a:p>
        </p:txBody>
      </p:sp>
      <p:pic>
        <p:nvPicPr>
          <p:cNvPr id="10246" name="imgAsset" descr="Royalty-free Image: Group of punk Hispanic teenagers sitting on urban…">
            <a:extLst>
              <a:ext uri="{FF2B5EF4-FFF2-40B4-BE49-F238E27FC236}">
                <a16:creationId xmlns:a16="http://schemas.microsoft.com/office/drawing/2014/main" id="{4353F08A-E3C7-4A4A-8C7C-46BFBA716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5445125"/>
            <a:ext cx="1376362" cy="9175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0247" name="imgAsset" descr="Royalty-free Image: Rugby player looking into camera">
            <a:extLst>
              <a:ext uri="{FF2B5EF4-FFF2-40B4-BE49-F238E27FC236}">
                <a16:creationId xmlns:a16="http://schemas.microsoft.com/office/drawing/2014/main" id="{5279B76B-1534-CD44-B579-E7B6E3C5253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349500" y="5445125"/>
            <a:ext cx="638175" cy="95885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95" descr="http://cdn.c.photoshelter.com/img-get/I0000nFLGJd_Vyls/s/900/900/GYPSY-BOY-10.jpg">
            <a:extLst>
              <a:ext uri="{FF2B5EF4-FFF2-40B4-BE49-F238E27FC236}">
                <a16:creationId xmlns:a16="http://schemas.microsoft.com/office/drawing/2014/main" id="{72F04B44-65D1-4844-AF06-9DA8B11EC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5445125"/>
            <a:ext cx="1395413" cy="930275"/>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96" descr="http://www.tvscoop.tv/canfatteenshunt_danielle.jpg">
            <a:extLst>
              <a:ext uri="{FF2B5EF4-FFF2-40B4-BE49-F238E27FC236}">
                <a16:creationId xmlns:a16="http://schemas.microsoft.com/office/drawing/2014/main" id="{78AA7EF0-3531-D84D-B6B3-32104E701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788" y="5445125"/>
            <a:ext cx="1181100" cy="885825"/>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0250" name="imgAsset" descr="Royalty-free Image: Mother and son walking on dirt road">
            <a:extLst>
              <a:ext uri="{FF2B5EF4-FFF2-40B4-BE49-F238E27FC236}">
                <a16:creationId xmlns:a16="http://schemas.microsoft.com/office/drawing/2014/main" id="{70520171-816A-7046-9A9A-633B49E871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26086"/>
          <a:stretch>
            <a:fillRect/>
          </a:stretch>
        </p:blipFill>
        <p:spPr bwMode="auto">
          <a:xfrm>
            <a:off x="6405563" y="5445125"/>
            <a:ext cx="830262" cy="92075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0251" name="imgAsset" descr="Royalty-free Image: Teen Girl with Intense Stare">
            <a:extLst>
              <a:ext uri="{FF2B5EF4-FFF2-40B4-BE49-F238E27FC236}">
                <a16:creationId xmlns:a16="http://schemas.microsoft.com/office/drawing/2014/main" id="{AFA10792-F933-4E49-84A1-DA0A9C57F0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1725" y="5445125"/>
            <a:ext cx="639763" cy="960438"/>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1444</Words>
  <Application>Microsoft Macintosh PowerPoint</Application>
  <PresentationFormat>On-screen Show (4:3)</PresentationFormat>
  <Paragraphs>146</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Comic Sans MS</vt:lpstr>
      <vt:lpstr>Verdana</vt:lpstr>
      <vt:lpstr>SimSun</vt:lpstr>
      <vt:lpstr>Mangal</vt:lpstr>
      <vt:lpstr>Default Design</vt:lpstr>
      <vt:lpstr>Achub Fi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Achub Fi PPT</dc:title>
  <dc:creator>Schools Liason</dc:creator>
  <cp:lastModifiedBy>Andy Holland</cp:lastModifiedBy>
  <cp:revision>26</cp:revision>
  <dcterms:created xsi:type="dcterms:W3CDTF">2012-04-30T13:27:46Z</dcterms:created>
  <dcterms:modified xsi:type="dcterms:W3CDTF">2022-03-03T08:33:37Z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7c84a271-a8bf-4ab7-ac14-0d58b7c72b1c</vt:lpwstr>
  </property>
  <property fmtid="{D5CDD505-2E9C-101B-9397-08002B2CF9AE}" pid="3" name="SWPIL">
    <vt:lpwstr>NOT PROTECTIVELY MARKED</vt:lpwstr>
  </property>
  <property fmtid="{D5CDD505-2E9C-101B-9397-08002B2CF9AE}" pid="4" name="SWPVNV">
    <vt:lpwstr>No Visual Mark</vt:lpwstr>
  </property>
</Properties>
</file>