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648" r:id="rId1"/>
  </p:sldMasterIdLst>
  <p:notesMasterIdLst>
    <p:notesMasterId r:id="rId15"/>
  </p:notesMasterIdLst>
  <p:sldIdLst>
    <p:sldId id="260" r:id="rId2"/>
    <p:sldId id="261" r:id="rId3"/>
    <p:sldId id="262" r:id="rId4"/>
    <p:sldId id="263" r:id="rId5"/>
    <p:sldId id="264" r:id="rId6"/>
    <p:sldId id="265" r:id="rId7"/>
    <p:sldId id="266" r:id="rId8"/>
    <p:sldId id="272" r:id="rId9"/>
    <p:sldId id="267" r:id="rId10"/>
    <p:sldId id="268" r:id="rId11"/>
    <p:sldId id="270" r:id="rId12"/>
    <p:sldId id="269" r:id="rId13"/>
    <p:sldId id="271" r:id="rId14"/>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119" d="100"/>
          <a:sy n="119" d="100"/>
        </p:scale>
        <p:origin x="1888"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68A4ECDC-266B-4E43-90EB-DA96C39838DC}"/>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38915" name="Rectangle 3">
            <a:extLst>
              <a:ext uri="{FF2B5EF4-FFF2-40B4-BE49-F238E27FC236}">
                <a16:creationId xmlns:a16="http://schemas.microsoft.com/office/drawing/2014/main" id="{771189BE-44FC-4644-9E71-7BB975ABC446}"/>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38916" name="Rectangle 4">
            <a:extLst>
              <a:ext uri="{FF2B5EF4-FFF2-40B4-BE49-F238E27FC236}">
                <a16:creationId xmlns:a16="http://schemas.microsoft.com/office/drawing/2014/main" id="{09EE961D-1345-B04A-98B4-E7D8AD1EBB4A}"/>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8917" name="Rectangle 5">
            <a:extLst>
              <a:ext uri="{FF2B5EF4-FFF2-40B4-BE49-F238E27FC236}">
                <a16:creationId xmlns:a16="http://schemas.microsoft.com/office/drawing/2014/main" id="{88741921-24E7-AB4A-ACA0-E9CB6CF64C82}"/>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38918" name="Rectangle 6">
            <a:extLst>
              <a:ext uri="{FF2B5EF4-FFF2-40B4-BE49-F238E27FC236}">
                <a16:creationId xmlns:a16="http://schemas.microsoft.com/office/drawing/2014/main" id="{17F129E5-61BD-314A-9BA2-785F03419857}"/>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38919" name="Rectangle 7">
            <a:extLst>
              <a:ext uri="{FF2B5EF4-FFF2-40B4-BE49-F238E27FC236}">
                <a16:creationId xmlns:a16="http://schemas.microsoft.com/office/drawing/2014/main" id="{A921485D-2596-154E-82B8-ABA30F408CAE}"/>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E836D0F-A624-2D4F-93E7-C31D35763DE7}"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9A8A343-DA16-6B4F-9311-D9752B5C3176}"/>
              </a:ext>
            </a:extLst>
          </p:cNvPr>
          <p:cNvSpPr>
            <a:spLocks noGrp="1" noChangeArrowheads="1"/>
          </p:cNvSpPr>
          <p:nvPr>
            <p:ph type="sldNum" sz="quarter" idx="5"/>
          </p:nvPr>
        </p:nvSpPr>
        <p:spPr>
          <a:ln/>
        </p:spPr>
        <p:txBody>
          <a:bodyPr/>
          <a:lstStyle/>
          <a:p>
            <a:fld id="{FD22ED2B-B235-6841-AA60-242CC3F7E628}" type="slidenum">
              <a:rPr lang="en-GB" altLang="en-US"/>
              <a:pPr/>
              <a:t>10</a:t>
            </a:fld>
            <a:endParaRPr lang="en-GB" altLang="en-US"/>
          </a:p>
        </p:txBody>
      </p:sp>
      <p:sp>
        <p:nvSpPr>
          <p:cNvPr id="39938" name="Rectangle 2">
            <a:extLst>
              <a:ext uri="{FF2B5EF4-FFF2-40B4-BE49-F238E27FC236}">
                <a16:creationId xmlns:a16="http://schemas.microsoft.com/office/drawing/2014/main" id="{83C2A48E-186B-0348-8B8D-97BA474689FB}"/>
              </a:ext>
            </a:extLst>
          </p:cNvPr>
          <p:cNvSpPr>
            <a:spLocks noRot="1" noChangeArrowheads="1" noTextEdit="1"/>
          </p:cNvSpPr>
          <p:nvPr>
            <p:ph type="sldImg"/>
          </p:nvPr>
        </p:nvSpPr>
        <p:spPr>
          <a:ln/>
        </p:spPr>
      </p:sp>
      <p:sp>
        <p:nvSpPr>
          <p:cNvPr id="39939" name="Rectangle 3">
            <a:extLst>
              <a:ext uri="{FF2B5EF4-FFF2-40B4-BE49-F238E27FC236}">
                <a16:creationId xmlns:a16="http://schemas.microsoft.com/office/drawing/2014/main" id="{07AD399F-80F9-A548-9A44-05C3C8294DBC}"/>
              </a:ext>
            </a:extLst>
          </p:cNvPr>
          <p:cNvSpPr>
            <a:spLocks noGrp="1" noChangeArrowheads="1"/>
          </p:cNvSpPr>
          <p:nvPr>
            <p:ph type="body" idx="1"/>
          </p:nvPr>
        </p:nvSpPr>
        <p:spPr/>
        <p:txBody>
          <a:bodyPr/>
          <a:lstStyle/>
          <a:p>
            <a:r>
              <a:rPr lang="en-GB" altLang="en-US"/>
              <a:t>New asylum seekers in the UK get vouchers for food and essentials. A young, single person gets £19 a week, a couple gets £47 per week and extra for children. They also get £10 cash a week. </a:t>
            </a:r>
          </a:p>
          <a:p>
            <a:r>
              <a:rPr lang="en-GB" altLang="en-US"/>
              <a:t>The total amount of money and vouchers asylum seekers can get is 70 per cent of what someone on income support would receive. </a:t>
            </a:r>
          </a:p>
          <a:p>
            <a:r>
              <a:rPr lang="en-GB" altLang="en-US"/>
              <a:t>The money comes from the Home Office - the Government department which looks after asylum issues.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9EB2A-0ADC-764A-BBC3-E2D185E12C3D}"/>
              </a:ext>
            </a:extLst>
          </p:cNvPr>
          <p:cNvSpPr>
            <a:spLocks noGrp="1"/>
          </p:cNvSpPr>
          <p:nvPr>
            <p:ph type="ctrTitle"/>
          </p:nvPr>
        </p:nvSpPr>
        <p:spPr>
          <a:xfrm>
            <a:off x="1143000" y="1122363"/>
            <a:ext cx="6858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2B247644-5EB4-9F47-BC80-2DC40157B58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FFE8636F-227D-F64D-AB14-2341AF1E5D8A}"/>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1B6AEB67-E8AD-754A-B4AF-9F75CF0713F5}"/>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7BC5FB11-4BED-F34A-990A-8753FD7B2C8A}"/>
              </a:ext>
            </a:extLst>
          </p:cNvPr>
          <p:cNvSpPr>
            <a:spLocks noGrp="1"/>
          </p:cNvSpPr>
          <p:nvPr>
            <p:ph type="sldNum" sz="quarter" idx="12"/>
          </p:nvPr>
        </p:nvSpPr>
        <p:spPr/>
        <p:txBody>
          <a:bodyPr/>
          <a:lstStyle>
            <a:lvl1pPr>
              <a:defRPr/>
            </a:lvl1pPr>
          </a:lstStyle>
          <a:p>
            <a:fld id="{A8E9B374-C21A-EB4D-A52B-FE1F51B30DF9}" type="slidenum">
              <a:rPr lang="en-GB" altLang="en-US"/>
              <a:pPr/>
              <a:t>‹#›</a:t>
            </a:fld>
            <a:endParaRPr lang="en-GB" altLang="en-US"/>
          </a:p>
        </p:txBody>
      </p:sp>
    </p:spTree>
    <p:extLst>
      <p:ext uri="{BB962C8B-B14F-4D97-AF65-F5344CB8AC3E}">
        <p14:creationId xmlns:p14="http://schemas.microsoft.com/office/powerpoint/2010/main" val="3854464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5A911-393D-B746-8000-73CE33EDA67B}"/>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9A6585BC-F75A-7242-8873-4CBD839F53B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D53D565-62CE-7A41-A294-5A743A1118FA}"/>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ABAE65CC-31DE-D341-B17A-972C9314ECE3}"/>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5A2AA658-75E6-B84D-88EF-8E449855AF60}"/>
              </a:ext>
            </a:extLst>
          </p:cNvPr>
          <p:cNvSpPr>
            <a:spLocks noGrp="1"/>
          </p:cNvSpPr>
          <p:nvPr>
            <p:ph type="sldNum" sz="quarter" idx="12"/>
          </p:nvPr>
        </p:nvSpPr>
        <p:spPr/>
        <p:txBody>
          <a:bodyPr/>
          <a:lstStyle>
            <a:lvl1pPr>
              <a:defRPr/>
            </a:lvl1pPr>
          </a:lstStyle>
          <a:p>
            <a:fld id="{81E51349-2B45-8E4A-9045-71172BB1094A}" type="slidenum">
              <a:rPr lang="en-GB" altLang="en-US"/>
              <a:pPr/>
              <a:t>‹#›</a:t>
            </a:fld>
            <a:endParaRPr lang="en-GB" altLang="en-US"/>
          </a:p>
        </p:txBody>
      </p:sp>
    </p:spTree>
    <p:extLst>
      <p:ext uri="{BB962C8B-B14F-4D97-AF65-F5344CB8AC3E}">
        <p14:creationId xmlns:p14="http://schemas.microsoft.com/office/powerpoint/2010/main" val="2176585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8509AD-57EE-924C-9775-2FDB4AF199D5}"/>
              </a:ext>
            </a:extLst>
          </p:cNvPr>
          <p:cNvSpPr>
            <a:spLocks noGrp="1"/>
          </p:cNvSpPr>
          <p:nvPr>
            <p:ph type="title" orient="vert"/>
          </p:nvPr>
        </p:nvSpPr>
        <p:spPr>
          <a:xfrm>
            <a:off x="6629400" y="274638"/>
            <a:ext cx="2057400" cy="5851525"/>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291D9AA5-CE6D-544C-B5EC-7200E3EEEE8B}"/>
              </a:ext>
            </a:extLst>
          </p:cNvPr>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EE955767-3117-3140-A3B1-4A7C3E14566C}"/>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44EF7CF2-3E64-A445-8F1A-58A98E6DDAE0}"/>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9B6E5C21-2451-F342-8AD7-276285A1BC24}"/>
              </a:ext>
            </a:extLst>
          </p:cNvPr>
          <p:cNvSpPr>
            <a:spLocks noGrp="1"/>
          </p:cNvSpPr>
          <p:nvPr>
            <p:ph type="sldNum" sz="quarter" idx="12"/>
          </p:nvPr>
        </p:nvSpPr>
        <p:spPr/>
        <p:txBody>
          <a:bodyPr/>
          <a:lstStyle>
            <a:lvl1pPr>
              <a:defRPr/>
            </a:lvl1pPr>
          </a:lstStyle>
          <a:p>
            <a:fld id="{B2F6F65E-E2D2-D047-984E-EF2B63DB002F}" type="slidenum">
              <a:rPr lang="en-GB" altLang="en-US"/>
              <a:pPr/>
              <a:t>‹#›</a:t>
            </a:fld>
            <a:endParaRPr lang="en-GB" altLang="en-US"/>
          </a:p>
        </p:txBody>
      </p:sp>
    </p:spTree>
    <p:extLst>
      <p:ext uri="{BB962C8B-B14F-4D97-AF65-F5344CB8AC3E}">
        <p14:creationId xmlns:p14="http://schemas.microsoft.com/office/powerpoint/2010/main" val="37895713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90EA6-0E20-5548-BE3A-925E06EC3715}"/>
              </a:ext>
            </a:extLst>
          </p:cNvPr>
          <p:cNvSpPr>
            <a:spLocks noGrp="1"/>
          </p:cNvSpPr>
          <p:nvPr>
            <p:ph type="title"/>
          </p:nvPr>
        </p:nvSpPr>
        <p:spPr>
          <a:xfrm>
            <a:off x="457200" y="274638"/>
            <a:ext cx="8229600" cy="1143000"/>
          </a:xfrm>
        </p:spPr>
        <p:txBody>
          <a:bodyPr/>
          <a:lstStyle/>
          <a:p>
            <a:r>
              <a:rPr lang="en-GB"/>
              <a:t>Click to edit Master title style</a:t>
            </a:r>
          </a:p>
        </p:txBody>
      </p:sp>
      <p:sp>
        <p:nvSpPr>
          <p:cNvPr id="3" name="Text Placeholder 2">
            <a:extLst>
              <a:ext uri="{FF2B5EF4-FFF2-40B4-BE49-F238E27FC236}">
                <a16:creationId xmlns:a16="http://schemas.microsoft.com/office/drawing/2014/main" id="{31543885-BB0A-734C-81DD-72A796FAA990}"/>
              </a:ext>
            </a:extLst>
          </p:cNvPr>
          <p:cNvSpPr>
            <a:spLocks noGrp="1"/>
          </p:cNvSpPr>
          <p:nvPr>
            <p:ph type="body" sz="half" idx="1"/>
          </p:nvPr>
        </p:nvSpPr>
        <p:spPr>
          <a:xfrm>
            <a:off x="457200" y="1600200"/>
            <a:ext cx="4038600" cy="452596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1BC266CE-5C2F-6E4B-88C5-9E57B227F89B}"/>
              </a:ext>
            </a:extLst>
          </p:cNvPr>
          <p:cNvSpPr>
            <a:spLocks noGrp="1"/>
          </p:cNvSpPr>
          <p:nvPr>
            <p:ph sz="half" idx="2"/>
          </p:nvPr>
        </p:nvSpPr>
        <p:spPr>
          <a:xfrm>
            <a:off x="4648200" y="1600200"/>
            <a:ext cx="4038600" cy="452596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0B9F4281-C24E-D246-B8F0-B32D7BC35F9D}"/>
              </a:ext>
            </a:extLst>
          </p:cNvPr>
          <p:cNvSpPr>
            <a:spLocks noGrp="1"/>
          </p:cNvSpPr>
          <p:nvPr>
            <p:ph type="dt" sz="half" idx="10"/>
          </p:nvPr>
        </p:nvSpPr>
        <p:spPr>
          <a:xfrm>
            <a:off x="457200" y="6245225"/>
            <a:ext cx="2133600" cy="476250"/>
          </a:xfrm>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724E4B01-D12F-4C4E-81F4-8C30D489C29B}"/>
              </a:ext>
            </a:extLst>
          </p:cNvPr>
          <p:cNvSpPr>
            <a:spLocks noGrp="1"/>
          </p:cNvSpPr>
          <p:nvPr>
            <p:ph type="ftr" sz="quarter" idx="11"/>
          </p:nvPr>
        </p:nvSpPr>
        <p:spPr>
          <a:xfrm>
            <a:off x="3124200" y="6245225"/>
            <a:ext cx="2895600" cy="476250"/>
          </a:xfrm>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5F9C68EF-0810-C04F-94E4-5204E75D429F}"/>
              </a:ext>
            </a:extLst>
          </p:cNvPr>
          <p:cNvSpPr>
            <a:spLocks noGrp="1"/>
          </p:cNvSpPr>
          <p:nvPr>
            <p:ph type="sldNum" sz="quarter" idx="12"/>
          </p:nvPr>
        </p:nvSpPr>
        <p:spPr>
          <a:xfrm>
            <a:off x="6553200" y="6245225"/>
            <a:ext cx="2133600" cy="476250"/>
          </a:xfrm>
        </p:spPr>
        <p:txBody>
          <a:bodyPr/>
          <a:lstStyle>
            <a:lvl1pPr>
              <a:defRPr/>
            </a:lvl1pPr>
          </a:lstStyle>
          <a:p>
            <a:fld id="{91A3ED72-64F2-304B-8DED-D847B5A06DE2}" type="slidenum">
              <a:rPr lang="en-GB" altLang="en-US"/>
              <a:pPr/>
              <a:t>‹#›</a:t>
            </a:fld>
            <a:endParaRPr lang="en-GB" altLang="en-US"/>
          </a:p>
        </p:txBody>
      </p:sp>
    </p:spTree>
    <p:extLst>
      <p:ext uri="{BB962C8B-B14F-4D97-AF65-F5344CB8AC3E}">
        <p14:creationId xmlns:p14="http://schemas.microsoft.com/office/powerpoint/2010/main" val="24147635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3CAEC76-C593-6547-9118-11A8EABB25C6}"/>
              </a:ext>
            </a:extLst>
          </p:cNvPr>
          <p:cNvSpPr>
            <a:spLocks noGrp="1"/>
          </p:cNvSpPr>
          <p:nvPr>
            <p:ph/>
          </p:nvPr>
        </p:nvSpPr>
        <p:spPr>
          <a:xfrm>
            <a:off x="457200" y="274638"/>
            <a:ext cx="8229600" cy="585152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3" name="Date Placeholder 2">
            <a:extLst>
              <a:ext uri="{FF2B5EF4-FFF2-40B4-BE49-F238E27FC236}">
                <a16:creationId xmlns:a16="http://schemas.microsoft.com/office/drawing/2014/main" id="{9E8DB527-BE39-5241-B036-0383050E4FC8}"/>
              </a:ext>
            </a:extLst>
          </p:cNvPr>
          <p:cNvSpPr>
            <a:spLocks noGrp="1"/>
          </p:cNvSpPr>
          <p:nvPr>
            <p:ph type="dt" sz="half" idx="10"/>
          </p:nvPr>
        </p:nvSpPr>
        <p:spPr>
          <a:xfrm>
            <a:off x="457200" y="6245225"/>
            <a:ext cx="2133600" cy="476250"/>
          </a:xfrm>
        </p:spPr>
        <p:txBody>
          <a:bodyPr/>
          <a:lstStyle>
            <a:lvl1pPr>
              <a:defRPr/>
            </a:lvl1pPr>
          </a:lstStyle>
          <a:p>
            <a:endParaRPr lang="en-GB" altLang="en-US"/>
          </a:p>
        </p:txBody>
      </p:sp>
      <p:sp>
        <p:nvSpPr>
          <p:cNvPr id="4" name="Footer Placeholder 3">
            <a:extLst>
              <a:ext uri="{FF2B5EF4-FFF2-40B4-BE49-F238E27FC236}">
                <a16:creationId xmlns:a16="http://schemas.microsoft.com/office/drawing/2014/main" id="{CBFD4B79-C3AE-654F-B623-D8A4BBCC5273}"/>
              </a:ext>
            </a:extLst>
          </p:cNvPr>
          <p:cNvSpPr>
            <a:spLocks noGrp="1"/>
          </p:cNvSpPr>
          <p:nvPr>
            <p:ph type="ftr" sz="quarter" idx="11"/>
          </p:nvPr>
        </p:nvSpPr>
        <p:spPr>
          <a:xfrm>
            <a:off x="3124200" y="6245225"/>
            <a:ext cx="2895600" cy="476250"/>
          </a:xfrm>
        </p:spPr>
        <p:txBody>
          <a:bodyPr/>
          <a:lstStyle>
            <a:lvl1pPr>
              <a:defRPr/>
            </a:lvl1pPr>
          </a:lstStyle>
          <a:p>
            <a:endParaRPr lang="en-GB" altLang="en-US"/>
          </a:p>
        </p:txBody>
      </p:sp>
      <p:sp>
        <p:nvSpPr>
          <p:cNvPr id="5" name="Slide Number Placeholder 4">
            <a:extLst>
              <a:ext uri="{FF2B5EF4-FFF2-40B4-BE49-F238E27FC236}">
                <a16:creationId xmlns:a16="http://schemas.microsoft.com/office/drawing/2014/main" id="{EBE91F4C-C7EF-C24B-9EE3-1E22CF0E13D8}"/>
              </a:ext>
            </a:extLst>
          </p:cNvPr>
          <p:cNvSpPr>
            <a:spLocks noGrp="1"/>
          </p:cNvSpPr>
          <p:nvPr>
            <p:ph type="sldNum" sz="quarter" idx="12"/>
          </p:nvPr>
        </p:nvSpPr>
        <p:spPr>
          <a:xfrm>
            <a:off x="6553200" y="6245225"/>
            <a:ext cx="2133600" cy="476250"/>
          </a:xfrm>
        </p:spPr>
        <p:txBody>
          <a:bodyPr/>
          <a:lstStyle>
            <a:lvl1pPr>
              <a:defRPr/>
            </a:lvl1pPr>
          </a:lstStyle>
          <a:p>
            <a:fld id="{174AA984-FD61-0C46-8F58-099AB449F87E}" type="slidenum">
              <a:rPr lang="en-GB" altLang="en-US"/>
              <a:pPr/>
              <a:t>‹#›</a:t>
            </a:fld>
            <a:endParaRPr lang="en-GB" altLang="en-US"/>
          </a:p>
        </p:txBody>
      </p:sp>
    </p:spTree>
    <p:extLst>
      <p:ext uri="{BB962C8B-B14F-4D97-AF65-F5344CB8AC3E}">
        <p14:creationId xmlns:p14="http://schemas.microsoft.com/office/powerpoint/2010/main" val="3274137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C92E4-6684-EE4E-8B5E-E9442EDECCF3}"/>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94BC12B4-AA3F-864D-8269-4D3D803A3D0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11A7F5C-34DC-F34E-B8E6-62DBC301C0C2}"/>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BCA8D755-4821-F94D-9A28-C6948BC4FAD8}"/>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7E609CA5-E9A7-4345-83C4-C794EA597202}"/>
              </a:ext>
            </a:extLst>
          </p:cNvPr>
          <p:cNvSpPr>
            <a:spLocks noGrp="1"/>
          </p:cNvSpPr>
          <p:nvPr>
            <p:ph type="sldNum" sz="quarter" idx="12"/>
          </p:nvPr>
        </p:nvSpPr>
        <p:spPr/>
        <p:txBody>
          <a:bodyPr/>
          <a:lstStyle>
            <a:lvl1pPr>
              <a:defRPr/>
            </a:lvl1pPr>
          </a:lstStyle>
          <a:p>
            <a:fld id="{21F5F362-2171-1E43-82B8-7CBC85A3D862}" type="slidenum">
              <a:rPr lang="en-GB" altLang="en-US"/>
              <a:pPr/>
              <a:t>‹#›</a:t>
            </a:fld>
            <a:endParaRPr lang="en-GB" altLang="en-US"/>
          </a:p>
        </p:txBody>
      </p:sp>
    </p:spTree>
    <p:extLst>
      <p:ext uri="{BB962C8B-B14F-4D97-AF65-F5344CB8AC3E}">
        <p14:creationId xmlns:p14="http://schemas.microsoft.com/office/powerpoint/2010/main" val="4189416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D21F6-822B-574B-B214-64F6BBA9950D}"/>
              </a:ext>
            </a:extLst>
          </p:cNvPr>
          <p:cNvSpPr>
            <a:spLocks noGrp="1"/>
          </p:cNvSpPr>
          <p:nvPr>
            <p:ph type="title"/>
          </p:nvPr>
        </p:nvSpPr>
        <p:spPr>
          <a:xfrm>
            <a:off x="623888" y="1709738"/>
            <a:ext cx="78867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D0783574-16EC-3E4A-B5E4-49E5FF4D8BE3}"/>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GB"/>
              <a:t>Click to edit Master text styles</a:t>
            </a:r>
          </a:p>
        </p:txBody>
      </p:sp>
      <p:sp>
        <p:nvSpPr>
          <p:cNvPr id="4" name="Date Placeholder 3">
            <a:extLst>
              <a:ext uri="{FF2B5EF4-FFF2-40B4-BE49-F238E27FC236}">
                <a16:creationId xmlns:a16="http://schemas.microsoft.com/office/drawing/2014/main" id="{650C3C19-F163-7842-BB3F-5B27163D27A8}"/>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A62012C0-7F2B-D346-8ACB-77DA2F46F6D9}"/>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7838A91E-595A-4B4A-BDE4-DDE33635A5FA}"/>
              </a:ext>
            </a:extLst>
          </p:cNvPr>
          <p:cNvSpPr>
            <a:spLocks noGrp="1"/>
          </p:cNvSpPr>
          <p:nvPr>
            <p:ph type="sldNum" sz="quarter" idx="12"/>
          </p:nvPr>
        </p:nvSpPr>
        <p:spPr/>
        <p:txBody>
          <a:bodyPr/>
          <a:lstStyle>
            <a:lvl1pPr>
              <a:defRPr/>
            </a:lvl1pPr>
          </a:lstStyle>
          <a:p>
            <a:fld id="{10DDF3DF-A91A-C547-B8BD-F11262470D9E}" type="slidenum">
              <a:rPr lang="en-GB" altLang="en-US"/>
              <a:pPr/>
              <a:t>‹#›</a:t>
            </a:fld>
            <a:endParaRPr lang="en-GB" altLang="en-US"/>
          </a:p>
        </p:txBody>
      </p:sp>
    </p:spTree>
    <p:extLst>
      <p:ext uri="{BB962C8B-B14F-4D97-AF65-F5344CB8AC3E}">
        <p14:creationId xmlns:p14="http://schemas.microsoft.com/office/powerpoint/2010/main" val="1515765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7B65F-2D2B-D84B-B698-215A7D802A8E}"/>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80A9553B-55CB-E44C-ABD8-5C07575AAD9F}"/>
              </a:ext>
            </a:extLst>
          </p:cNvPr>
          <p:cNvSpPr>
            <a:spLocks noGrp="1"/>
          </p:cNvSpPr>
          <p:nvPr>
            <p:ph sz="half" idx="1"/>
          </p:nvPr>
        </p:nvSpPr>
        <p:spPr>
          <a:xfrm>
            <a:off x="457200" y="1600200"/>
            <a:ext cx="4038600" cy="452596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188F4E1E-4B7F-4543-8542-7073B41D60EA}"/>
              </a:ext>
            </a:extLst>
          </p:cNvPr>
          <p:cNvSpPr>
            <a:spLocks noGrp="1"/>
          </p:cNvSpPr>
          <p:nvPr>
            <p:ph sz="half" idx="2"/>
          </p:nvPr>
        </p:nvSpPr>
        <p:spPr>
          <a:xfrm>
            <a:off x="4648200" y="1600200"/>
            <a:ext cx="4038600" cy="452596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97B5F42B-07BA-8D49-B8F7-C5B9A3DE0871}"/>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65383CF9-EA6A-7F47-A613-FFB71E3028B0}"/>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04FEB6AE-7C5D-E148-9DF8-F48CA4513567}"/>
              </a:ext>
            </a:extLst>
          </p:cNvPr>
          <p:cNvSpPr>
            <a:spLocks noGrp="1"/>
          </p:cNvSpPr>
          <p:nvPr>
            <p:ph type="sldNum" sz="quarter" idx="12"/>
          </p:nvPr>
        </p:nvSpPr>
        <p:spPr/>
        <p:txBody>
          <a:bodyPr/>
          <a:lstStyle>
            <a:lvl1pPr>
              <a:defRPr/>
            </a:lvl1pPr>
          </a:lstStyle>
          <a:p>
            <a:fld id="{A0F26BCB-6B64-6E4C-B834-068D3B5807FC}" type="slidenum">
              <a:rPr lang="en-GB" altLang="en-US"/>
              <a:pPr/>
              <a:t>‹#›</a:t>
            </a:fld>
            <a:endParaRPr lang="en-GB" altLang="en-US"/>
          </a:p>
        </p:txBody>
      </p:sp>
    </p:spTree>
    <p:extLst>
      <p:ext uri="{BB962C8B-B14F-4D97-AF65-F5344CB8AC3E}">
        <p14:creationId xmlns:p14="http://schemas.microsoft.com/office/powerpoint/2010/main" val="4190797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09A56-F21B-5D40-9931-D56CAE72E5B2}"/>
              </a:ext>
            </a:extLst>
          </p:cNvPr>
          <p:cNvSpPr>
            <a:spLocks noGrp="1"/>
          </p:cNvSpPr>
          <p:nvPr>
            <p:ph type="title"/>
          </p:nvPr>
        </p:nvSpPr>
        <p:spPr>
          <a:xfrm>
            <a:off x="630238" y="365125"/>
            <a:ext cx="78867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464FFD05-93BD-BD47-847C-ED59AD11A70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E7A9AD5-A27B-BD40-8285-F0EB0DF1CFCD}"/>
              </a:ext>
            </a:extLst>
          </p:cNvPr>
          <p:cNvSpPr>
            <a:spLocks noGrp="1"/>
          </p:cNvSpPr>
          <p:nvPr>
            <p:ph sz="half" idx="2"/>
          </p:nvPr>
        </p:nvSpPr>
        <p:spPr>
          <a:xfrm>
            <a:off x="630238" y="2505075"/>
            <a:ext cx="386873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6DDF6295-7BF2-A842-9281-0D7BBCF3DD4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C76FCAD-A5D6-4244-B767-CC9353D655D9}"/>
              </a:ext>
            </a:extLst>
          </p:cNvPr>
          <p:cNvSpPr>
            <a:spLocks noGrp="1"/>
          </p:cNvSpPr>
          <p:nvPr>
            <p:ph sz="quarter" idx="4"/>
          </p:nvPr>
        </p:nvSpPr>
        <p:spPr>
          <a:xfrm>
            <a:off x="4629150" y="2505075"/>
            <a:ext cx="38877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5CE4686C-BA1B-634C-884F-4F81DF149D94}"/>
              </a:ext>
            </a:extLst>
          </p:cNvPr>
          <p:cNvSpPr>
            <a:spLocks noGrp="1"/>
          </p:cNvSpPr>
          <p:nvPr>
            <p:ph type="dt" sz="half" idx="10"/>
          </p:nvPr>
        </p:nvSpPr>
        <p:spPr/>
        <p:txBody>
          <a:bodyPr/>
          <a:lstStyle>
            <a:lvl1pPr>
              <a:defRPr/>
            </a:lvl1pPr>
          </a:lstStyle>
          <a:p>
            <a:endParaRPr lang="en-GB" altLang="en-US"/>
          </a:p>
        </p:txBody>
      </p:sp>
      <p:sp>
        <p:nvSpPr>
          <p:cNvPr id="8" name="Footer Placeholder 7">
            <a:extLst>
              <a:ext uri="{FF2B5EF4-FFF2-40B4-BE49-F238E27FC236}">
                <a16:creationId xmlns:a16="http://schemas.microsoft.com/office/drawing/2014/main" id="{43A5ED6F-044A-6C45-97A1-4B21901A6986}"/>
              </a:ext>
            </a:extLst>
          </p:cNvPr>
          <p:cNvSpPr>
            <a:spLocks noGrp="1"/>
          </p:cNvSpPr>
          <p:nvPr>
            <p:ph type="ftr" sz="quarter" idx="11"/>
          </p:nvPr>
        </p:nvSpPr>
        <p:spPr/>
        <p:txBody>
          <a:bodyPr/>
          <a:lstStyle>
            <a:lvl1pPr>
              <a:defRPr/>
            </a:lvl1pPr>
          </a:lstStyle>
          <a:p>
            <a:endParaRPr lang="en-GB" altLang="en-US"/>
          </a:p>
        </p:txBody>
      </p:sp>
      <p:sp>
        <p:nvSpPr>
          <p:cNvPr id="9" name="Slide Number Placeholder 8">
            <a:extLst>
              <a:ext uri="{FF2B5EF4-FFF2-40B4-BE49-F238E27FC236}">
                <a16:creationId xmlns:a16="http://schemas.microsoft.com/office/drawing/2014/main" id="{F7ABCE93-0010-E54E-A331-81DE06E9C190}"/>
              </a:ext>
            </a:extLst>
          </p:cNvPr>
          <p:cNvSpPr>
            <a:spLocks noGrp="1"/>
          </p:cNvSpPr>
          <p:nvPr>
            <p:ph type="sldNum" sz="quarter" idx="12"/>
          </p:nvPr>
        </p:nvSpPr>
        <p:spPr/>
        <p:txBody>
          <a:bodyPr/>
          <a:lstStyle>
            <a:lvl1pPr>
              <a:defRPr/>
            </a:lvl1pPr>
          </a:lstStyle>
          <a:p>
            <a:fld id="{2BE5DE89-024B-2A44-99BB-DB5EBF268DCA}" type="slidenum">
              <a:rPr lang="en-GB" altLang="en-US"/>
              <a:pPr/>
              <a:t>‹#›</a:t>
            </a:fld>
            <a:endParaRPr lang="en-GB" altLang="en-US"/>
          </a:p>
        </p:txBody>
      </p:sp>
    </p:spTree>
    <p:extLst>
      <p:ext uri="{BB962C8B-B14F-4D97-AF65-F5344CB8AC3E}">
        <p14:creationId xmlns:p14="http://schemas.microsoft.com/office/powerpoint/2010/main" val="3219333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C691E-2E3E-174D-9283-DD7B7666B870}"/>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4BC63799-BA48-1E43-932E-E6FCF72F6584}"/>
              </a:ext>
            </a:extLst>
          </p:cNvPr>
          <p:cNvSpPr>
            <a:spLocks noGrp="1"/>
          </p:cNvSpPr>
          <p:nvPr>
            <p:ph type="dt" sz="half" idx="10"/>
          </p:nvPr>
        </p:nvSpPr>
        <p:spPr/>
        <p:txBody>
          <a:bodyPr/>
          <a:lstStyle>
            <a:lvl1pPr>
              <a:defRPr/>
            </a:lvl1pPr>
          </a:lstStyle>
          <a:p>
            <a:endParaRPr lang="en-GB" altLang="en-US"/>
          </a:p>
        </p:txBody>
      </p:sp>
      <p:sp>
        <p:nvSpPr>
          <p:cNvPr id="4" name="Footer Placeholder 3">
            <a:extLst>
              <a:ext uri="{FF2B5EF4-FFF2-40B4-BE49-F238E27FC236}">
                <a16:creationId xmlns:a16="http://schemas.microsoft.com/office/drawing/2014/main" id="{028E06A7-4D4D-C04A-8BFD-5D85A2FF99FA}"/>
              </a:ext>
            </a:extLst>
          </p:cNvPr>
          <p:cNvSpPr>
            <a:spLocks noGrp="1"/>
          </p:cNvSpPr>
          <p:nvPr>
            <p:ph type="ftr" sz="quarter" idx="11"/>
          </p:nvPr>
        </p:nvSpPr>
        <p:spPr/>
        <p:txBody>
          <a:bodyPr/>
          <a:lstStyle>
            <a:lvl1pPr>
              <a:defRPr/>
            </a:lvl1pPr>
          </a:lstStyle>
          <a:p>
            <a:endParaRPr lang="en-GB" altLang="en-US"/>
          </a:p>
        </p:txBody>
      </p:sp>
      <p:sp>
        <p:nvSpPr>
          <p:cNvPr id="5" name="Slide Number Placeholder 4">
            <a:extLst>
              <a:ext uri="{FF2B5EF4-FFF2-40B4-BE49-F238E27FC236}">
                <a16:creationId xmlns:a16="http://schemas.microsoft.com/office/drawing/2014/main" id="{E1C293FC-04F3-D648-8558-70F8B82DB29F}"/>
              </a:ext>
            </a:extLst>
          </p:cNvPr>
          <p:cNvSpPr>
            <a:spLocks noGrp="1"/>
          </p:cNvSpPr>
          <p:nvPr>
            <p:ph type="sldNum" sz="quarter" idx="12"/>
          </p:nvPr>
        </p:nvSpPr>
        <p:spPr/>
        <p:txBody>
          <a:bodyPr/>
          <a:lstStyle>
            <a:lvl1pPr>
              <a:defRPr/>
            </a:lvl1pPr>
          </a:lstStyle>
          <a:p>
            <a:fld id="{DFB92DB1-2EA2-894B-8A81-964BBAF218DC}" type="slidenum">
              <a:rPr lang="en-GB" altLang="en-US"/>
              <a:pPr/>
              <a:t>‹#›</a:t>
            </a:fld>
            <a:endParaRPr lang="en-GB" altLang="en-US"/>
          </a:p>
        </p:txBody>
      </p:sp>
    </p:spTree>
    <p:extLst>
      <p:ext uri="{BB962C8B-B14F-4D97-AF65-F5344CB8AC3E}">
        <p14:creationId xmlns:p14="http://schemas.microsoft.com/office/powerpoint/2010/main" val="2813873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9F0C80-D634-C24B-8DDD-590406C1FB76}"/>
              </a:ext>
            </a:extLst>
          </p:cNvPr>
          <p:cNvSpPr>
            <a:spLocks noGrp="1"/>
          </p:cNvSpPr>
          <p:nvPr>
            <p:ph type="dt" sz="half" idx="10"/>
          </p:nvPr>
        </p:nvSpPr>
        <p:spPr/>
        <p:txBody>
          <a:bodyPr/>
          <a:lstStyle>
            <a:lvl1pPr>
              <a:defRPr/>
            </a:lvl1pPr>
          </a:lstStyle>
          <a:p>
            <a:endParaRPr lang="en-GB" altLang="en-US"/>
          </a:p>
        </p:txBody>
      </p:sp>
      <p:sp>
        <p:nvSpPr>
          <p:cNvPr id="3" name="Footer Placeholder 2">
            <a:extLst>
              <a:ext uri="{FF2B5EF4-FFF2-40B4-BE49-F238E27FC236}">
                <a16:creationId xmlns:a16="http://schemas.microsoft.com/office/drawing/2014/main" id="{6183616B-E611-664C-B5C2-12222F2A36D6}"/>
              </a:ext>
            </a:extLst>
          </p:cNvPr>
          <p:cNvSpPr>
            <a:spLocks noGrp="1"/>
          </p:cNvSpPr>
          <p:nvPr>
            <p:ph type="ftr" sz="quarter" idx="11"/>
          </p:nvPr>
        </p:nvSpPr>
        <p:spPr/>
        <p:txBody>
          <a:bodyPr/>
          <a:lstStyle>
            <a:lvl1pPr>
              <a:defRPr/>
            </a:lvl1pPr>
          </a:lstStyle>
          <a:p>
            <a:endParaRPr lang="en-GB" altLang="en-US"/>
          </a:p>
        </p:txBody>
      </p:sp>
      <p:sp>
        <p:nvSpPr>
          <p:cNvPr id="4" name="Slide Number Placeholder 3">
            <a:extLst>
              <a:ext uri="{FF2B5EF4-FFF2-40B4-BE49-F238E27FC236}">
                <a16:creationId xmlns:a16="http://schemas.microsoft.com/office/drawing/2014/main" id="{F6BB36A4-88A5-F340-81B3-EE79D26BB6CF}"/>
              </a:ext>
            </a:extLst>
          </p:cNvPr>
          <p:cNvSpPr>
            <a:spLocks noGrp="1"/>
          </p:cNvSpPr>
          <p:nvPr>
            <p:ph type="sldNum" sz="quarter" idx="12"/>
          </p:nvPr>
        </p:nvSpPr>
        <p:spPr/>
        <p:txBody>
          <a:bodyPr/>
          <a:lstStyle>
            <a:lvl1pPr>
              <a:defRPr/>
            </a:lvl1pPr>
          </a:lstStyle>
          <a:p>
            <a:fld id="{4AE876F4-66D6-B643-BE88-569A472D3B3D}" type="slidenum">
              <a:rPr lang="en-GB" altLang="en-US"/>
              <a:pPr/>
              <a:t>‹#›</a:t>
            </a:fld>
            <a:endParaRPr lang="en-GB" altLang="en-US"/>
          </a:p>
        </p:txBody>
      </p:sp>
    </p:spTree>
    <p:extLst>
      <p:ext uri="{BB962C8B-B14F-4D97-AF65-F5344CB8AC3E}">
        <p14:creationId xmlns:p14="http://schemas.microsoft.com/office/powerpoint/2010/main" val="3297751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761E6-5F26-D140-9B45-DCE31BC8BB04}"/>
              </a:ext>
            </a:extLst>
          </p:cNvPr>
          <p:cNvSpPr>
            <a:spLocks noGrp="1"/>
          </p:cNvSpPr>
          <p:nvPr>
            <p:ph type="title"/>
          </p:nvPr>
        </p:nvSpPr>
        <p:spPr>
          <a:xfrm>
            <a:off x="630238" y="457200"/>
            <a:ext cx="2949575"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61EC886D-FA57-664C-BA1A-F0799046E27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7D4F278E-B35B-5546-9E5A-9B9684D3C52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264BF39-3B6C-074D-A694-22DABBCA3BAD}"/>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F329EE3D-37B2-DE41-A183-0D4F2078DE68}"/>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15249686-C8E7-9247-8A3C-098B0C8DD485}"/>
              </a:ext>
            </a:extLst>
          </p:cNvPr>
          <p:cNvSpPr>
            <a:spLocks noGrp="1"/>
          </p:cNvSpPr>
          <p:nvPr>
            <p:ph type="sldNum" sz="quarter" idx="12"/>
          </p:nvPr>
        </p:nvSpPr>
        <p:spPr/>
        <p:txBody>
          <a:bodyPr/>
          <a:lstStyle>
            <a:lvl1pPr>
              <a:defRPr/>
            </a:lvl1pPr>
          </a:lstStyle>
          <a:p>
            <a:fld id="{FAD2895E-459A-934E-94F3-FAE718B6B35B}" type="slidenum">
              <a:rPr lang="en-GB" altLang="en-US"/>
              <a:pPr/>
              <a:t>‹#›</a:t>
            </a:fld>
            <a:endParaRPr lang="en-GB" altLang="en-US"/>
          </a:p>
        </p:txBody>
      </p:sp>
    </p:spTree>
    <p:extLst>
      <p:ext uri="{BB962C8B-B14F-4D97-AF65-F5344CB8AC3E}">
        <p14:creationId xmlns:p14="http://schemas.microsoft.com/office/powerpoint/2010/main" val="870329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A6681-8812-514A-BC1F-ED597EA501AB}"/>
              </a:ext>
            </a:extLst>
          </p:cNvPr>
          <p:cNvSpPr>
            <a:spLocks noGrp="1"/>
          </p:cNvSpPr>
          <p:nvPr>
            <p:ph type="title"/>
          </p:nvPr>
        </p:nvSpPr>
        <p:spPr>
          <a:xfrm>
            <a:off x="630238" y="457200"/>
            <a:ext cx="2949575"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5EE14FEB-627A-AA4F-965E-0259561B3DA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4CF5B13-EB68-FF43-88AF-74EBF6F61AB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8B5B8D5-1BAD-F142-B3F5-11A2D584AF7B}"/>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BC1B06B4-B6BE-CD46-BB4A-C9A2060392F9}"/>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E9C149B0-C12C-8D44-8886-B7FE3C4D9CEC}"/>
              </a:ext>
            </a:extLst>
          </p:cNvPr>
          <p:cNvSpPr>
            <a:spLocks noGrp="1"/>
          </p:cNvSpPr>
          <p:nvPr>
            <p:ph type="sldNum" sz="quarter" idx="12"/>
          </p:nvPr>
        </p:nvSpPr>
        <p:spPr/>
        <p:txBody>
          <a:bodyPr/>
          <a:lstStyle>
            <a:lvl1pPr>
              <a:defRPr/>
            </a:lvl1pPr>
          </a:lstStyle>
          <a:p>
            <a:fld id="{EE78AB1F-3106-134B-8758-C50DD80B3BF6}" type="slidenum">
              <a:rPr lang="en-GB" altLang="en-US"/>
              <a:pPr/>
              <a:t>‹#›</a:t>
            </a:fld>
            <a:endParaRPr lang="en-GB" altLang="en-US"/>
          </a:p>
        </p:txBody>
      </p:sp>
    </p:spTree>
    <p:extLst>
      <p:ext uri="{BB962C8B-B14F-4D97-AF65-F5344CB8AC3E}">
        <p14:creationId xmlns:p14="http://schemas.microsoft.com/office/powerpoint/2010/main" val="3243270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3396AB6-A64D-E04B-9C2F-2F5B7BA09D81}"/>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F3F38CCC-5A3D-EE4F-B983-E0C31EE92033}"/>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A699EE52-7516-8A41-B6DA-5EA27291FD62}"/>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altLang="en-US"/>
          </a:p>
        </p:txBody>
      </p:sp>
      <p:sp>
        <p:nvSpPr>
          <p:cNvPr id="1029" name="Rectangle 5">
            <a:extLst>
              <a:ext uri="{FF2B5EF4-FFF2-40B4-BE49-F238E27FC236}">
                <a16:creationId xmlns:a16="http://schemas.microsoft.com/office/drawing/2014/main" id="{33AA7D8F-3149-6E41-BF7C-131C99617ADA}"/>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altLang="en-US"/>
          </a:p>
        </p:txBody>
      </p:sp>
      <p:sp>
        <p:nvSpPr>
          <p:cNvPr id="1030" name="Rectangle 6">
            <a:extLst>
              <a:ext uri="{FF2B5EF4-FFF2-40B4-BE49-F238E27FC236}">
                <a16:creationId xmlns:a16="http://schemas.microsoft.com/office/drawing/2014/main" id="{7A67ABE2-E198-9546-86F5-807FF2E2933A}"/>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17B2075-82CE-6745-9140-CE6CCC0307C6}"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 Id="rId9" Type="http://schemas.openxmlformats.org/officeDocument/2006/relationships/image" Target="../media/image12.jpeg"/></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1" name="Picture 5">
            <a:extLst>
              <a:ext uri="{FF2B5EF4-FFF2-40B4-BE49-F238E27FC236}">
                <a16:creationId xmlns:a16="http://schemas.microsoft.com/office/drawing/2014/main" id="{EFD22B9F-8ED2-4740-889E-46E15D5AE4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6536" t="13229" r="17618" b="13062"/>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342" name="Rectangle 2">
            <a:extLst>
              <a:ext uri="{FF2B5EF4-FFF2-40B4-BE49-F238E27FC236}">
                <a16:creationId xmlns:a16="http://schemas.microsoft.com/office/drawing/2014/main" id="{8E02FFE0-48C7-374E-8078-349BDAC0D790}"/>
              </a:ext>
            </a:extLst>
          </p:cNvPr>
          <p:cNvSpPr>
            <a:spLocks noChangeArrowheads="1"/>
          </p:cNvSpPr>
          <p:nvPr/>
        </p:nvSpPr>
        <p:spPr bwMode="auto">
          <a:xfrm>
            <a:off x="395288" y="4762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GB" altLang="en-US" sz="4000" b="1">
                <a:latin typeface="Comic Sans MS" panose="030F0902030302020204" pitchFamily="66" charset="0"/>
              </a:rPr>
              <a:t>Who am I?</a:t>
            </a:r>
            <a:br>
              <a:rPr lang="en-GB" altLang="en-US" sz="4000" b="1">
                <a:latin typeface="Comic Sans MS" panose="030F0902030302020204" pitchFamily="66" charset="0"/>
              </a:rPr>
            </a:br>
            <a:endParaRPr lang="en-GB" altLang="en-US" sz="4000" b="1">
              <a:latin typeface="Comic Sans MS" panose="030F0902030302020204" pitchFamily="66" charset="0"/>
            </a:endParaRPr>
          </a:p>
        </p:txBody>
      </p:sp>
      <p:pic>
        <p:nvPicPr>
          <p:cNvPr id="16388" name="Picture 4" descr="j0430642">
            <a:extLst>
              <a:ext uri="{FF2B5EF4-FFF2-40B4-BE49-F238E27FC236}">
                <a16:creationId xmlns:a16="http://schemas.microsoft.com/office/drawing/2014/main" id="{1A2B4A95-866F-0545-82D3-BD12845FC94D}"/>
              </a:ext>
            </a:extLst>
          </p:cNvPr>
          <p:cNvPicPr>
            <a:picLocks noChangeAspect="1" noChangeArrowheads="1"/>
          </p:cNvPicPr>
          <p:nvPr/>
        </p:nvPicPr>
        <p:blipFill>
          <a:blip r:embed="rId3"/>
          <a:srcRect/>
          <a:stretch>
            <a:fillRect/>
          </a:stretch>
        </p:blipFill>
        <p:spPr bwMode="auto">
          <a:xfrm>
            <a:off x="1258888" y="1773238"/>
            <a:ext cx="6408737" cy="4265612"/>
          </a:xfrm>
          <a:prstGeom prst="rect">
            <a:avLst/>
          </a:prstGeom>
          <a:ln>
            <a:solidFill>
              <a:srgbClr val="FFFF00"/>
            </a:solidFill>
          </a:ln>
        </p:spPr>
        <p:style>
          <a:lnRef idx="1">
            <a:schemeClr val="accent3"/>
          </a:lnRef>
          <a:fillRef idx="3">
            <a:schemeClr val="accent3"/>
          </a:fillRef>
          <a:effectRef idx="2">
            <a:schemeClr val="accent3"/>
          </a:effectRef>
          <a:fontRef idx="minor">
            <a:schemeClr val="lt1"/>
          </a:fontRef>
        </p:style>
      </p:pic>
      <p:sp>
        <p:nvSpPr>
          <p:cNvPr id="14344" name="Text Box 8">
            <a:extLst>
              <a:ext uri="{FF2B5EF4-FFF2-40B4-BE49-F238E27FC236}">
                <a16:creationId xmlns:a16="http://schemas.microsoft.com/office/drawing/2014/main" id="{76968EED-E27C-CB42-ADE3-A9C21D9AC207}"/>
              </a:ext>
            </a:extLst>
          </p:cNvPr>
          <p:cNvSpPr txBox="1">
            <a:spLocks noChangeArrowheads="1"/>
          </p:cNvSpPr>
          <p:nvPr/>
        </p:nvSpPr>
        <p:spPr bwMode="auto">
          <a:xfrm>
            <a:off x="611188" y="476250"/>
            <a:ext cx="2376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latin typeface="Comic Sans MS" panose="030F0902030302020204" pitchFamily="66" charset="0"/>
              </a:rPr>
              <a:t>Resource 1</a:t>
            </a:r>
          </a:p>
        </p:txBody>
      </p:sp>
      <p:sp>
        <p:nvSpPr>
          <p:cNvPr id="22" name="Slide Number Placeholder 21">
            <a:extLst>
              <a:ext uri="{FF2B5EF4-FFF2-40B4-BE49-F238E27FC236}">
                <a16:creationId xmlns:a16="http://schemas.microsoft.com/office/drawing/2014/main" id="{76F99E35-9EA7-6C49-BCE6-6A3F289C7394}"/>
              </a:ext>
            </a:extLst>
          </p:cNvPr>
          <p:cNvSpPr txBox="1">
            <a:spLocks noGrp="1"/>
          </p:cNvSpPr>
          <p:nvPr/>
        </p:nvSpPr>
        <p:spPr bwMode="auto">
          <a:xfrm>
            <a:off x="6156325" y="5949950"/>
            <a:ext cx="2133600" cy="476250"/>
          </a:xfrm>
          <a:prstGeom prst="rect">
            <a:avLst/>
          </a:prstGeom>
          <a:noFill/>
          <a:ln>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CF18F200-7804-1A45-A9E9-B230BBCA7AD4}" type="slidenum">
              <a:rPr lang="en-US" altLang="en-US" sz="1400"/>
              <a:pPr algn="r"/>
              <a:t>1</a:t>
            </a:fld>
            <a:endParaRPr lang="en-US" altLang="en-US" sz="1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a:extLst>
              <a:ext uri="{FF2B5EF4-FFF2-40B4-BE49-F238E27FC236}">
                <a16:creationId xmlns:a16="http://schemas.microsoft.com/office/drawing/2014/main" id="{3E0636CA-B295-2F48-9E7F-8926FAE8D9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6536" t="13229" r="17618" b="13062"/>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750" name="Rectangle 2">
            <a:extLst>
              <a:ext uri="{FF2B5EF4-FFF2-40B4-BE49-F238E27FC236}">
                <a16:creationId xmlns:a16="http://schemas.microsoft.com/office/drawing/2014/main" id="{0F290093-6148-F447-8F38-1067CB7064C1}"/>
              </a:ext>
            </a:extLst>
          </p:cNvPr>
          <p:cNvSpPr>
            <a:spLocks noChangeArrowheads="1"/>
          </p:cNvSpPr>
          <p:nvPr/>
        </p:nvSpPr>
        <p:spPr bwMode="auto">
          <a:xfrm>
            <a:off x="323850" y="2603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GB" altLang="en-US" sz="3600">
                <a:latin typeface="Comic Sans MS" panose="030F0902030302020204" pitchFamily="66" charset="0"/>
              </a:rPr>
              <a:t>Teacher Feedback and discussion</a:t>
            </a:r>
            <a:endParaRPr lang="en-US" altLang="en-US" sz="3600">
              <a:latin typeface="Comic Sans MS" panose="030F0902030302020204" pitchFamily="66" charset="0"/>
            </a:endParaRPr>
          </a:p>
        </p:txBody>
      </p:sp>
      <p:sp>
        <p:nvSpPr>
          <p:cNvPr id="10243" name="Rectangle 3">
            <a:extLst>
              <a:ext uri="{FF2B5EF4-FFF2-40B4-BE49-F238E27FC236}">
                <a16:creationId xmlns:a16="http://schemas.microsoft.com/office/drawing/2014/main" id="{2665AADC-1489-6243-B1BC-2E57C6A0FEB3}"/>
              </a:ext>
            </a:extLst>
          </p:cNvPr>
          <p:cNvSpPr>
            <a:spLocks noChangeArrowheads="1"/>
          </p:cNvSpPr>
          <p:nvPr/>
        </p:nvSpPr>
        <p:spPr bwMode="auto">
          <a:xfrm>
            <a:off x="611188" y="1196975"/>
            <a:ext cx="7416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r>
              <a:rPr lang="en-US" altLang="en-US" sz="2400" b="1">
                <a:latin typeface="Comic Sans MS" panose="030F0902030302020204" pitchFamily="66" charset="0"/>
              </a:rPr>
              <a:t>Myth: Britain is swamped with refugees. </a:t>
            </a:r>
            <a:endParaRPr lang="en-US" altLang="en-US" sz="2400">
              <a:latin typeface="Comic Sans MS" panose="030F0902030302020204" pitchFamily="66" charset="0"/>
            </a:endParaRPr>
          </a:p>
          <a:p>
            <a:endParaRPr lang="en-US" altLang="en-US" sz="2400">
              <a:latin typeface="Comic Sans MS" panose="030F0902030302020204" pitchFamily="66" charset="0"/>
            </a:endParaRPr>
          </a:p>
          <a:p>
            <a:pPr>
              <a:buFontTx/>
              <a:buNone/>
            </a:pPr>
            <a:r>
              <a:rPr lang="en-US" altLang="en-US" sz="2400">
                <a:latin typeface="Comic Sans MS" panose="030F0902030302020204" pitchFamily="66" charset="0"/>
              </a:rPr>
              <a:t>	</a:t>
            </a:r>
            <a:r>
              <a:rPr lang="en-US" altLang="en-US" sz="2400" b="1">
                <a:latin typeface="Comic Sans MS" panose="030F0902030302020204" pitchFamily="66" charset="0"/>
              </a:rPr>
              <a:t>False - </a:t>
            </a:r>
            <a:r>
              <a:rPr lang="en-US" altLang="en-US" sz="2400">
                <a:latin typeface="Comic Sans MS" panose="030F0902030302020204" pitchFamily="66" charset="0"/>
              </a:rPr>
              <a:t>Britain is in 10th place in Europe per head of population for asylum applications. The vast majority of refugees end up in the Middle East and Africa.</a:t>
            </a:r>
          </a:p>
          <a:p>
            <a:endParaRPr lang="en-US" altLang="en-US" sz="2400" b="1">
              <a:latin typeface="Comic Sans MS" panose="030F0902030302020204" pitchFamily="66" charset="0"/>
            </a:endParaRPr>
          </a:p>
          <a:p>
            <a:r>
              <a:rPr lang="en-US" altLang="en-US" sz="2400" b="1">
                <a:latin typeface="Comic Sans MS" panose="030F0902030302020204" pitchFamily="66" charset="0"/>
              </a:rPr>
              <a:t>Myth: We are being ripped off.</a:t>
            </a:r>
          </a:p>
          <a:p>
            <a:pPr>
              <a:buFontTx/>
              <a:buNone/>
            </a:pPr>
            <a:br>
              <a:rPr lang="en-US" altLang="en-US" sz="2400" b="1">
                <a:latin typeface="Comic Sans MS" panose="030F0902030302020204" pitchFamily="66" charset="0"/>
              </a:rPr>
            </a:br>
            <a:r>
              <a:rPr lang="en-US" altLang="en-US" sz="2400" b="1">
                <a:latin typeface="Comic Sans MS" panose="030F0902030302020204" pitchFamily="66" charset="0"/>
              </a:rPr>
              <a:t>False -</a:t>
            </a:r>
            <a:r>
              <a:rPr lang="en-US" altLang="en-US" sz="2400">
                <a:latin typeface="Comic Sans MS" panose="030F0902030302020204" pitchFamily="66" charset="0"/>
              </a:rPr>
              <a:t> </a:t>
            </a:r>
            <a:r>
              <a:rPr lang="en-GB" altLang="en-US" sz="2400">
                <a:latin typeface="Comic Sans MS" panose="030F0902030302020204" pitchFamily="66" charset="0"/>
              </a:rPr>
              <a:t>The total amount of money and vouchers asylum seekers can get is 70 per cent of what someone on income support would receive. </a:t>
            </a:r>
            <a:r>
              <a:rPr lang="en-US" altLang="en-US" sz="2400">
                <a:latin typeface="Comic Sans MS" panose="030F0902030302020204" pitchFamily="66" charset="0"/>
              </a:rPr>
              <a:t>This works out around £30-£40 a week</a:t>
            </a:r>
          </a:p>
        </p:txBody>
      </p:sp>
      <p:sp>
        <p:nvSpPr>
          <p:cNvPr id="4" name="Slide Number Placeholder 3">
            <a:extLst>
              <a:ext uri="{FF2B5EF4-FFF2-40B4-BE49-F238E27FC236}">
                <a16:creationId xmlns:a16="http://schemas.microsoft.com/office/drawing/2014/main" id="{E60D5AD6-6068-034E-B1D0-FEE15DA5458F}"/>
              </a:ext>
            </a:extLst>
          </p:cNvPr>
          <p:cNvSpPr txBox="1">
            <a:spLocks noGrp="1"/>
          </p:cNvSpPr>
          <p:nvPr/>
        </p:nvSpPr>
        <p:spPr bwMode="auto">
          <a:xfrm>
            <a:off x="6156325" y="6092825"/>
            <a:ext cx="2133600" cy="476250"/>
          </a:xfrm>
          <a:prstGeom prst="rect">
            <a:avLst/>
          </a:prstGeom>
          <a:noFill/>
          <a:ln>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ECF5A8A6-C72D-624A-91F0-A5E8DD62BFE8}" type="slidenum">
              <a:rPr lang="en-US" altLang="en-US" sz="1400"/>
              <a:pPr algn="r"/>
              <a:t>10</a:t>
            </a:fld>
            <a:endParaRPr lang="en-US" altLang="en-US"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0243">
                                            <p:txEl>
                                              <p:pRg st="2" end="2"/>
                                            </p:txEl>
                                          </p:spTgt>
                                        </p:tgtEl>
                                        <p:attrNameLst>
                                          <p:attrName>style.visibility</p:attrName>
                                        </p:attrNameLst>
                                      </p:cBhvr>
                                      <p:to>
                                        <p:strVal val="visible"/>
                                      </p:to>
                                    </p:set>
                                    <p:animEffect transition="in" filter="box(in)">
                                      <p:cBhvr>
                                        <p:cTn id="7" dur="500"/>
                                        <p:tgtEl>
                                          <p:spTgt spid="10243">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16" fill="hold" nodeType="clickEffect">
                                  <p:stCondLst>
                                    <p:cond delay="0"/>
                                  </p:stCondLst>
                                  <p:childTnLst>
                                    <p:set>
                                      <p:cBhvr>
                                        <p:cTn id="15" dur="1" fill="hold">
                                          <p:stCondLst>
                                            <p:cond delay="0"/>
                                          </p:stCondLst>
                                        </p:cTn>
                                        <p:tgtEl>
                                          <p:spTgt spid="10243">
                                            <p:txEl>
                                              <p:pRg st="5" end="5"/>
                                            </p:txEl>
                                          </p:spTgt>
                                        </p:tgtEl>
                                        <p:attrNameLst>
                                          <p:attrName>style.visibility</p:attrName>
                                        </p:attrNameLst>
                                      </p:cBhvr>
                                      <p:to>
                                        <p:strVal val="visible"/>
                                      </p:to>
                                    </p:set>
                                    <p:animEffect transition="in" filter="box(in)">
                                      <p:cBhvr>
                                        <p:cTn id="16" dur="500"/>
                                        <p:tgtEl>
                                          <p:spTgt spid="102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a:extLst>
              <a:ext uri="{FF2B5EF4-FFF2-40B4-BE49-F238E27FC236}">
                <a16:creationId xmlns:a16="http://schemas.microsoft.com/office/drawing/2014/main" id="{D1E7949C-5DF4-104E-991A-9E206B6ABC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6536" t="13229" r="17618" b="13062"/>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67" name="Rectangle 3">
            <a:extLst>
              <a:ext uri="{FF2B5EF4-FFF2-40B4-BE49-F238E27FC236}">
                <a16:creationId xmlns:a16="http://schemas.microsoft.com/office/drawing/2014/main" id="{3956FCDA-6360-C548-B680-C0EC6117D815}"/>
              </a:ext>
            </a:extLst>
          </p:cNvPr>
          <p:cNvSpPr>
            <a:spLocks noChangeArrowheads="1"/>
          </p:cNvSpPr>
          <p:nvPr/>
        </p:nvSpPr>
        <p:spPr bwMode="auto">
          <a:xfrm>
            <a:off x="539750" y="476250"/>
            <a:ext cx="7632700" cy="550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pPr>
            <a:r>
              <a:rPr lang="en-US" altLang="en-US" sz="2200" b="1">
                <a:latin typeface="Comic Sans MS" panose="030F0902030302020204" pitchFamily="66" charset="0"/>
              </a:rPr>
              <a:t>Myth: Asylum seekers are lazy</a:t>
            </a:r>
          </a:p>
          <a:p>
            <a:pPr>
              <a:lnSpc>
                <a:spcPct val="80000"/>
              </a:lnSpc>
              <a:buFontTx/>
              <a:buNone/>
            </a:pPr>
            <a:br>
              <a:rPr lang="en-US" altLang="en-US" sz="2200" b="1">
                <a:latin typeface="Comic Sans MS" panose="030F0902030302020204" pitchFamily="66" charset="0"/>
              </a:rPr>
            </a:br>
            <a:r>
              <a:rPr lang="en-US" altLang="en-US" sz="2200" b="1">
                <a:latin typeface="Comic Sans MS" panose="030F0902030302020204" pitchFamily="66" charset="0"/>
              </a:rPr>
              <a:t>False</a:t>
            </a:r>
            <a:r>
              <a:rPr lang="en-US" altLang="en-US" sz="2200">
                <a:latin typeface="Comic Sans MS" panose="030F0902030302020204" pitchFamily="66" charset="0"/>
              </a:rPr>
              <a:t> - Many are really skilled and want to work and we have a shortage of skilled workers.</a:t>
            </a:r>
          </a:p>
          <a:p>
            <a:pPr>
              <a:lnSpc>
                <a:spcPct val="80000"/>
              </a:lnSpc>
            </a:pPr>
            <a:endParaRPr lang="en-US" altLang="en-US" sz="2200">
              <a:latin typeface="Comic Sans MS" panose="030F0902030302020204" pitchFamily="66" charset="0"/>
            </a:endParaRPr>
          </a:p>
          <a:p>
            <a:pPr>
              <a:lnSpc>
                <a:spcPct val="80000"/>
              </a:lnSpc>
            </a:pPr>
            <a:r>
              <a:rPr lang="en-US" altLang="en-US" sz="2200" b="1">
                <a:latin typeface="Comic Sans MS" panose="030F0902030302020204" pitchFamily="66" charset="0"/>
              </a:rPr>
              <a:t>Myth: Some refugees are here because of the danger they face in their own country.</a:t>
            </a:r>
            <a:endParaRPr lang="en-US" altLang="en-US" sz="2200">
              <a:latin typeface="Comic Sans MS" panose="030F0902030302020204" pitchFamily="66" charset="0"/>
            </a:endParaRPr>
          </a:p>
          <a:p>
            <a:pPr>
              <a:lnSpc>
                <a:spcPct val="80000"/>
              </a:lnSpc>
            </a:pPr>
            <a:endParaRPr lang="en-US" altLang="en-US" sz="2200">
              <a:latin typeface="Comic Sans MS" panose="030F0902030302020204" pitchFamily="66" charset="0"/>
            </a:endParaRPr>
          </a:p>
          <a:p>
            <a:pPr>
              <a:lnSpc>
                <a:spcPct val="80000"/>
              </a:lnSpc>
              <a:buFontTx/>
              <a:buNone/>
            </a:pPr>
            <a:r>
              <a:rPr lang="en-US" altLang="en-US" sz="2200">
                <a:latin typeface="Comic Sans MS" panose="030F0902030302020204" pitchFamily="66" charset="0"/>
              </a:rPr>
              <a:t>	</a:t>
            </a:r>
            <a:r>
              <a:rPr lang="en-US" altLang="en-US" sz="2200" b="1">
                <a:latin typeface="Comic Sans MS" panose="030F0902030302020204" pitchFamily="66" charset="0"/>
              </a:rPr>
              <a:t>True</a:t>
            </a:r>
            <a:r>
              <a:rPr lang="en-US" altLang="en-US" sz="2200">
                <a:latin typeface="Comic Sans MS" panose="030F0902030302020204" pitchFamily="66" charset="0"/>
              </a:rPr>
              <a:t> -  Because in some countries people do not have human rights and their government can do as it likes. Refugees have been through the asylum seeking process which decides whether they have good reasons to stay.</a:t>
            </a:r>
          </a:p>
          <a:p>
            <a:pPr>
              <a:lnSpc>
                <a:spcPct val="80000"/>
              </a:lnSpc>
              <a:buFontTx/>
              <a:buNone/>
            </a:pPr>
            <a:r>
              <a:rPr lang="en-US" altLang="en-US" sz="2200">
                <a:latin typeface="Comic Sans MS" panose="030F0902030302020204" pitchFamily="66" charset="0"/>
              </a:rPr>
              <a:t>	</a:t>
            </a:r>
          </a:p>
          <a:p>
            <a:pPr>
              <a:lnSpc>
                <a:spcPct val="80000"/>
              </a:lnSpc>
              <a:buFontTx/>
              <a:buNone/>
            </a:pPr>
            <a:r>
              <a:rPr lang="en-US" altLang="en-US" sz="2200" b="1">
                <a:latin typeface="Comic Sans MS" panose="030F0902030302020204" pitchFamily="66" charset="0"/>
              </a:rPr>
              <a:t>	Myth: They take our homes</a:t>
            </a:r>
          </a:p>
          <a:p>
            <a:pPr>
              <a:lnSpc>
                <a:spcPct val="80000"/>
              </a:lnSpc>
              <a:buFontTx/>
              <a:buNone/>
            </a:pPr>
            <a:endParaRPr lang="en-US" altLang="en-US" sz="2200">
              <a:latin typeface="Comic Sans MS" panose="030F0902030302020204" pitchFamily="66" charset="0"/>
            </a:endParaRPr>
          </a:p>
          <a:p>
            <a:pPr>
              <a:lnSpc>
                <a:spcPct val="80000"/>
              </a:lnSpc>
              <a:buFontTx/>
              <a:buNone/>
            </a:pPr>
            <a:r>
              <a:rPr lang="en-US" altLang="en-US" sz="2200">
                <a:latin typeface="Comic Sans MS" panose="030F0902030302020204" pitchFamily="66" charset="0"/>
              </a:rPr>
              <a:t>	</a:t>
            </a:r>
            <a:r>
              <a:rPr lang="en-US" altLang="en-US" sz="2200" b="1">
                <a:latin typeface="Comic Sans MS" panose="030F0902030302020204" pitchFamily="66" charset="0"/>
              </a:rPr>
              <a:t>False</a:t>
            </a:r>
            <a:r>
              <a:rPr lang="en-US" altLang="en-US" sz="2200">
                <a:latin typeface="Comic Sans MS" panose="030F0902030302020204" pitchFamily="66" charset="0"/>
              </a:rPr>
              <a:t> - When they are given a house or flat, asylum seekers get the ones that are empty or the properties landlords find difficult to let.</a:t>
            </a:r>
          </a:p>
        </p:txBody>
      </p:sp>
      <p:sp>
        <p:nvSpPr>
          <p:cNvPr id="3" name="Slide Number Placeholder 2">
            <a:extLst>
              <a:ext uri="{FF2B5EF4-FFF2-40B4-BE49-F238E27FC236}">
                <a16:creationId xmlns:a16="http://schemas.microsoft.com/office/drawing/2014/main" id="{78C252D0-3403-1742-BA1A-27734FA005D7}"/>
              </a:ext>
            </a:extLst>
          </p:cNvPr>
          <p:cNvSpPr txBox="1">
            <a:spLocks noGrp="1"/>
          </p:cNvSpPr>
          <p:nvPr/>
        </p:nvSpPr>
        <p:spPr bwMode="auto">
          <a:xfrm>
            <a:off x="6156325" y="6092825"/>
            <a:ext cx="1979613" cy="476250"/>
          </a:xfrm>
          <a:prstGeom prst="rect">
            <a:avLst/>
          </a:prstGeom>
          <a:noFill/>
          <a:ln>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9A1ACE9B-072C-DB4E-A3F1-5F0CA891DA45}" type="slidenum">
              <a:rPr lang="en-US" altLang="en-US" sz="1400"/>
              <a:pPr algn="r"/>
              <a:t>11</a:t>
            </a:fld>
            <a:endParaRPr lang="en-US" altLang="en-US"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animEffect transition="in" filter="checkerboard(across)">
                                      <p:cBhvr>
                                        <p:cTn id="7" dur="500"/>
                                        <p:tgtEl>
                                          <p:spTgt spid="1126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5" presetClass="entr" presetSubtype="10" fill="hold" nodeType="clickEffect">
                                  <p:stCondLst>
                                    <p:cond delay="0"/>
                                  </p:stCondLst>
                                  <p:childTnLst>
                                    <p:set>
                                      <p:cBhvr>
                                        <p:cTn id="15" dur="1" fill="hold">
                                          <p:stCondLst>
                                            <p:cond delay="0"/>
                                          </p:stCondLst>
                                        </p:cTn>
                                        <p:tgtEl>
                                          <p:spTgt spid="11267">
                                            <p:txEl>
                                              <p:pRg st="5" end="5"/>
                                            </p:txEl>
                                          </p:spTgt>
                                        </p:tgtEl>
                                        <p:attrNameLst>
                                          <p:attrName>style.visibility</p:attrName>
                                        </p:attrNameLst>
                                      </p:cBhvr>
                                      <p:to>
                                        <p:strVal val="visible"/>
                                      </p:to>
                                    </p:set>
                                    <p:animEffect transition="in" filter="checkerboard(across)">
                                      <p:cBhvr>
                                        <p:cTn id="16" dur="500"/>
                                        <p:tgtEl>
                                          <p:spTgt spid="11267">
                                            <p:txEl>
                                              <p:pRg st="5" end="5"/>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1267">
                                            <p:txEl>
                                              <p:pRg st="7" end="7"/>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5" presetClass="entr" presetSubtype="10" fill="hold" nodeType="clickEffect">
                                  <p:stCondLst>
                                    <p:cond delay="0"/>
                                  </p:stCondLst>
                                  <p:childTnLst>
                                    <p:set>
                                      <p:cBhvr>
                                        <p:cTn id="24" dur="1" fill="hold">
                                          <p:stCondLst>
                                            <p:cond delay="0"/>
                                          </p:stCondLst>
                                        </p:cTn>
                                        <p:tgtEl>
                                          <p:spTgt spid="11267">
                                            <p:txEl>
                                              <p:pRg st="9" end="9"/>
                                            </p:txEl>
                                          </p:spTgt>
                                        </p:tgtEl>
                                        <p:attrNameLst>
                                          <p:attrName>style.visibility</p:attrName>
                                        </p:attrNameLst>
                                      </p:cBhvr>
                                      <p:to>
                                        <p:strVal val="visible"/>
                                      </p:to>
                                    </p:set>
                                    <p:animEffect transition="in" filter="checkerboard(across)">
                                      <p:cBhvr>
                                        <p:cTn id="25" dur="500"/>
                                        <p:tgtEl>
                                          <p:spTgt spid="1126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a:extLst>
              <a:ext uri="{FF2B5EF4-FFF2-40B4-BE49-F238E27FC236}">
                <a16:creationId xmlns:a16="http://schemas.microsoft.com/office/drawing/2014/main" id="{93DB6C42-C9AE-C642-A55A-A1BEE63A84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6536" t="13229" r="17618" b="13062"/>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291" name="Rectangle 3">
            <a:extLst>
              <a:ext uri="{FF2B5EF4-FFF2-40B4-BE49-F238E27FC236}">
                <a16:creationId xmlns:a16="http://schemas.microsoft.com/office/drawing/2014/main" id="{931CC046-0E33-A94A-BBFC-2AAD1D9BB0CF}"/>
              </a:ext>
            </a:extLst>
          </p:cNvPr>
          <p:cNvSpPr>
            <a:spLocks noChangeArrowheads="1"/>
          </p:cNvSpPr>
          <p:nvPr/>
        </p:nvSpPr>
        <p:spPr bwMode="auto">
          <a:xfrm>
            <a:off x="554038" y="436563"/>
            <a:ext cx="7437437" cy="557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pPr>
            <a:r>
              <a:rPr lang="en-US" altLang="en-US" sz="1900" b="1">
                <a:latin typeface="Comic Sans MS" panose="030F0902030302020204" pitchFamily="66" charset="0"/>
              </a:rPr>
              <a:t>Myth: Asylum seekers take our jobs. </a:t>
            </a:r>
            <a:endParaRPr lang="en-US" altLang="en-US" sz="1900">
              <a:latin typeface="Comic Sans MS" panose="030F0902030302020204" pitchFamily="66" charset="0"/>
            </a:endParaRPr>
          </a:p>
          <a:p>
            <a:pPr>
              <a:lnSpc>
                <a:spcPct val="80000"/>
              </a:lnSpc>
            </a:pPr>
            <a:endParaRPr lang="en-US" altLang="en-US" sz="1900">
              <a:latin typeface="Comic Sans MS" panose="030F0902030302020204" pitchFamily="66" charset="0"/>
            </a:endParaRPr>
          </a:p>
          <a:p>
            <a:pPr>
              <a:lnSpc>
                <a:spcPct val="80000"/>
              </a:lnSpc>
              <a:buFontTx/>
              <a:buNone/>
            </a:pPr>
            <a:r>
              <a:rPr lang="en-US" altLang="en-US" sz="1900">
                <a:latin typeface="Comic Sans MS" panose="030F0902030302020204" pitchFamily="66" charset="0"/>
              </a:rPr>
              <a:t>	</a:t>
            </a:r>
            <a:r>
              <a:rPr lang="en-US" altLang="en-US" sz="1900" b="1">
                <a:latin typeface="Comic Sans MS" panose="030F0902030302020204" pitchFamily="66" charset="0"/>
              </a:rPr>
              <a:t>False-</a:t>
            </a:r>
            <a:r>
              <a:rPr lang="en-US" altLang="en-US" sz="1900">
                <a:latin typeface="Comic Sans MS" panose="030F0902030302020204" pitchFamily="66" charset="0"/>
              </a:rPr>
              <a:t> Asylum seekers are not allowed to work while going through the asylum seeking process.</a:t>
            </a:r>
            <a:endParaRPr lang="en-US" altLang="en-US" sz="1900" b="1">
              <a:latin typeface="Comic Sans MS" panose="030F0902030302020204" pitchFamily="66" charset="0"/>
            </a:endParaRPr>
          </a:p>
          <a:p>
            <a:pPr>
              <a:lnSpc>
                <a:spcPct val="80000"/>
              </a:lnSpc>
            </a:pPr>
            <a:endParaRPr lang="en-US" altLang="en-US" sz="1900" b="1">
              <a:latin typeface="Comic Sans MS" panose="030F0902030302020204" pitchFamily="66" charset="0"/>
            </a:endParaRPr>
          </a:p>
          <a:p>
            <a:pPr>
              <a:lnSpc>
                <a:spcPct val="80000"/>
              </a:lnSpc>
            </a:pPr>
            <a:r>
              <a:rPr lang="en-US" altLang="en-US" sz="1900" b="1">
                <a:latin typeface="Comic Sans MS" panose="030F0902030302020204" pitchFamily="66" charset="0"/>
              </a:rPr>
              <a:t>Myth: Refugees make a valuable contribution to the economy.</a:t>
            </a:r>
            <a:endParaRPr lang="en-US" altLang="en-US" sz="1900">
              <a:latin typeface="Comic Sans MS" panose="030F0902030302020204" pitchFamily="66" charset="0"/>
            </a:endParaRPr>
          </a:p>
          <a:p>
            <a:pPr>
              <a:lnSpc>
                <a:spcPct val="80000"/>
              </a:lnSpc>
            </a:pPr>
            <a:endParaRPr lang="en-US" altLang="en-US" sz="1900">
              <a:latin typeface="Comic Sans MS" panose="030F0902030302020204" pitchFamily="66" charset="0"/>
            </a:endParaRPr>
          </a:p>
          <a:p>
            <a:pPr>
              <a:lnSpc>
                <a:spcPct val="80000"/>
              </a:lnSpc>
              <a:buFontTx/>
              <a:buNone/>
            </a:pPr>
            <a:r>
              <a:rPr lang="en-US" altLang="en-US" sz="1900">
                <a:latin typeface="Comic Sans MS" panose="030F0902030302020204" pitchFamily="66" charset="0"/>
              </a:rPr>
              <a:t>	</a:t>
            </a:r>
            <a:r>
              <a:rPr lang="en-US" altLang="en-US" sz="1900" b="1">
                <a:latin typeface="Comic Sans MS" panose="030F0902030302020204" pitchFamily="66" charset="0"/>
              </a:rPr>
              <a:t>True-</a:t>
            </a:r>
            <a:r>
              <a:rPr lang="en-US" altLang="en-US" sz="1900">
                <a:latin typeface="Comic Sans MS" panose="030F0902030302020204" pitchFamily="66" charset="0"/>
              </a:rPr>
              <a:t> Many refugees have jobs and pay tax.</a:t>
            </a:r>
          </a:p>
          <a:p>
            <a:pPr>
              <a:lnSpc>
                <a:spcPct val="80000"/>
              </a:lnSpc>
            </a:pPr>
            <a:endParaRPr lang="en-US" altLang="en-US" sz="1900" b="1">
              <a:latin typeface="Comic Sans MS" panose="030F0902030302020204" pitchFamily="66" charset="0"/>
            </a:endParaRPr>
          </a:p>
          <a:p>
            <a:pPr>
              <a:lnSpc>
                <a:spcPct val="80000"/>
              </a:lnSpc>
            </a:pPr>
            <a:r>
              <a:rPr lang="en-US" altLang="en-US" sz="1900" b="1">
                <a:latin typeface="Comic Sans MS" panose="030F0902030302020204" pitchFamily="66" charset="0"/>
              </a:rPr>
              <a:t>Myth</a:t>
            </a:r>
            <a:r>
              <a:rPr lang="en-US" altLang="en-US" sz="1900">
                <a:latin typeface="Comic Sans MS" panose="030F0902030302020204" pitchFamily="66" charset="0"/>
              </a:rPr>
              <a:t>:</a:t>
            </a:r>
            <a:r>
              <a:rPr lang="en-US" altLang="en-US" sz="1900" b="1">
                <a:latin typeface="Comic Sans MS" panose="030F0902030302020204" pitchFamily="66" charset="0"/>
              </a:rPr>
              <a:t> We pay more Council Tax because of asylum seekers</a:t>
            </a:r>
            <a:br>
              <a:rPr lang="en-US" altLang="en-US" sz="1900" b="1">
                <a:latin typeface="Comic Sans MS" panose="030F0902030302020204" pitchFamily="66" charset="0"/>
              </a:rPr>
            </a:br>
            <a:endParaRPr lang="en-US" altLang="en-US" sz="1900" b="1">
              <a:latin typeface="Comic Sans MS" panose="030F0902030302020204" pitchFamily="66" charset="0"/>
            </a:endParaRPr>
          </a:p>
          <a:p>
            <a:pPr>
              <a:lnSpc>
                <a:spcPct val="80000"/>
              </a:lnSpc>
              <a:buFontTx/>
              <a:buNone/>
            </a:pPr>
            <a:r>
              <a:rPr lang="en-US" altLang="en-US" sz="1900">
                <a:latin typeface="Comic Sans MS" panose="030F0902030302020204" pitchFamily="66" charset="0"/>
              </a:rPr>
              <a:t>	False- Asylum seekers are looked after by the Government, not local councils.</a:t>
            </a:r>
          </a:p>
          <a:p>
            <a:pPr>
              <a:lnSpc>
                <a:spcPct val="80000"/>
              </a:lnSpc>
            </a:pPr>
            <a:endParaRPr lang="en-US" altLang="en-US" sz="1900" b="1">
              <a:latin typeface="Comic Sans MS" panose="030F0902030302020204" pitchFamily="66" charset="0"/>
            </a:endParaRPr>
          </a:p>
          <a:p>
            <a:pPr>
              <a:lnSpc>
                <a:spcPct val="80000"/>
              </a:lnSpc>
            </a:pPr>
            <a:r>
              <a:rPr lang="en-US" altLang="en-US" sz="1900" b="1">
                <a:latin typeface="Comic Sans MS" panose="030F0902030302020204" pitchFamily="66" charset="0"/>
              </a:rPr>
              <a:t>Myth:</a:t>
            </a:r>
            <a:r>
              <a:rPr lang="en-US" altLang="en-US" sz="1900">
                <a:latin typeface="Comic Sans MS" panose="030F0902030302020204" pitchFamily="66" charset="0"/>
              </a:rPr>
              <a:t> </a:t>
            </a:r>
            <a:r>
              <a:rPr lang="en-US" altLang="en-US" sz="1900" b="1">
                <a:latin typeface="Comic Sans MS" panose="030F0902030302020204" pitchFamily="66" charset="0"/>
              </a:rPr>
              <a:t>All refugees are con artists</a:t>
            </a:r>
            <a:br>
              <a:rPr lang="en-US" altLang="en-US" sz="1900">
                <a:latin typeface="Comic Sans MS" panose="030F0902030302020204" pitchFamily="66" charset="0"/>
              </a:rPr>
            </a:br>
            <a:endParaRPr lang="en-US" altLang="en-US" sz="1900">
              <a:latin typeface="Comic Sans MS" panose="030F0902030302020204" pitchFamily="66" charset="0"/>
            </a:endParaRPr>
          </a:p>
          <a:p>
            <a:pPr>
              <a:lnSpc>
                <a:spcPct val="80000"/>
              </a:lnSpc>
              <a:buFontTx/>
              <a:buNone/>
            </a:pPr>
            <a:r>
              <a:rPr lang="en-US" altLang="en-US" sz="1900">
                <a:latin typeface="Comic Sans MS" panose="030F0902030302020204" pitchFamily="66" charset="0"/>
              </a:rPr>
              <a:t>	</a:t>
            </a:r>
            <a:r>
              <a:rPr lang="en-US" altLang="en-US" sz="1900" b="1">
                <a:latin typeface="Comic Sans MS" panose="030F0902030302020204" pitchFamily="66" charset="0"/>
              </a:rPr>
              <a:t>False</a:t>
            </a:r>
            <a:r>
              <a:rPr lang="en-US" altLang="en-US" sz="1900">
                <a:latin typeface="Comic Sans MS" panose="030F0902030302020204" pitchFamily="66" charset="0"/>
              </a:rPr>
              <a:t>- Even though the Home Office is being tough on refugees applying to stay in Britain, last year, over 40% of applicants were given permission to stay because of the danger they would be in if they went home.</a:t>
            </a:r>
          </a:p>
        </p:txBody>
      </p:sp>
      <p:sp>
        <p:nvSpPr>
          <p:cNvPr id="3" name="Slide Number Placeholder 2">
            <a:extLst>
              <a:ext uri="{FF2B5EF4-FFF2-40B4-BE49-F238E27FC236}">
                <a16:creationId xmlns:a16="http://schemas.microsoft.com/office/drawing/2014/main" id="{9631E182-39B3-D347-B671-0B508078B5DA}"/>
              </a:ext>
            </a:extLst>
          </p:cNvPr>
          <p:cNvSpPr txBox="1">
            <a:spLocks noGrp="1"/>
          </p:cNvSpPr>
          <p:nvPr/>
        </p:nvSpPr>
        <p:spPr bwMode="auto">
          <a:xfrm>
            <a:off x="6443663" y="6165850"/>
            <a:ext cx="1928812" cy="476250"/>
          </a:xfrm>
          <a:prstGeom prst="rect">
            <a:avLst/>
          </a:prstGeom>
          <a:noFill/>
          <a:ln>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E3A0A7AB-EADD-FF46-9430-2A24FF30B8F5}" type="slidenum">
              <a:rPr lang="en-US" altLang="en-US" sz="1400"/>
              <a:pPr algn="r"/>
              <a:t>12</a:t>
            </a:fld>
            <a:endParaRPr lang="en-US" altLang="en-US"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2291">
                                            <p:txEl>
                                              <p:pRg st="2" end="2"/>
                                            </p:txEl>
                                          </p:spTgt>
                                        </p:tgtEl>
                                        <p:attrNameLst>
                                          <p:attrName>style.visibility</p:attrName>
                                        </p:attrNameLst>
                                      </p:cBhvr>
                                      <p:to>
                                        <p:strVal val="visible"/>
                                      </p:to>
                                    </p:set>
                                    <p:animEffect transition="in" filter="box(in)">
                                      <p:cBhvr>
                                        <p:cTn id="7" dur="500"/>
                                        <p:tgtEl>
                                          <p:spTgt spid="12291">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16" fill="hold" nodeType="clickEffect">
                                  <p:stCondLst>
                                    <p:cond delay="0"/>
                                  </p:stCondLst>
                                  <p:childTnLst>
                                    <p:set>
                                      <p:cBhvr>
                                        <p:cTn id="15" dur="1" fill="hold">
                                          <p:stCondLst>
                                            <p:cond delay="0"/>
                                          </p:stCondLst>
                                        </p:cTn>
                                        <p:tgtEl>
                                          <p:spTgt spid="12291">
                                            <p:txEl>
                                              <p:pRg st="6" end="6"/>
                                            </p:txEl>
                                          </p:spTgt>
                                        </p:tgtEl>
                                        <p:attrNameLst>
                                          <p:attrName>style.visibility</p:attrName>
                                        </p:attrNameLst>
                                      </p:cBhvr>
                                      <p:to>
                                        <p:strVal val="visible"/>
                                      </p:to>
                                    </p:set>
                                    <p:animEffect transition="in" filter="box(in)">
                                      <p:cBhvr>
                                        <p:cTn id="16" dur="500"/>
                                        <p:tgtEl>
                                          <p:spTgt spid="12291">
                                            <p:txEl>
                                              <p:pRg st="6" end="6"/>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2291">
                                            <p:txEl>
                                              <p:pRg st="8" end="8"/>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nodeType="clickEffect">
                                  <p:stCondLst>
                                    <p:cond delay="0"/>
                                  </p:stCondLst>
                                  <p:childTnLst>
                                    <p:set>
                                      <p:cBhvr>
                                        <p:cTn id="24" dur="1" fill="hold">
                                          <p:stCondLst>
                                            <p:cond delay="0"/>
                                          </p:stCondLst>
                                        </p:cTn>
                                        <p:tgtEl>
                                          <p:spTgt spid="12291">
                                            <p:txEl>
                                              <p:pRg st="9" end="9"/>
                                            </p:txEl>
                                          </p:spTgt>
                                        </p:tgtEl>
                                        <p:attrNameLst>
                                          <p:attrName>style.visibility</p:attrName>
                                        </p:attrNameLst>
                                      </p:cBhvr>
                                      <p:to>
                                        <p:strVal val="visible"/>
                                      </p:to>
                                    </p:set>
                                    <p:animEffect transition="in" filter="box(in)">
                                      <p:cBhvr>
                                        <p:cTn id="25" dur="500"/>
                                        <p:tgtEl>
                                          <p:spTgt spid="12291">
                                            <p:txEl>
                                              <p:pRg st="9" end="9"/>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nodeType="clickEffect">
                                  <p:stCondLst>
                                    <p:cond delay="0"/>
                                  </p:stCondLst>
                                  <p:childTnLst>
                                    <p:set>
                                      <p:cBhvr>
                                        <p:cTn id="29" dur="1" fill="hold">
                                          <p:stCondLst>
                                            <p:cond delay="0"/>
                                          </p:stCondLst>
                                        </p:cTn>
                                        <p:tgtEl>
                                          <p:spTgt spid="12291">
                                            <p:txEl>
                                              <p:pRg st="11" end="11"/>
                                            </p:txEl>
                                          </p:spTgt>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4" presetClass="entr" presetSubtype="16" fill="hold" nodeType="clickEffect">
                                  <p:stCondLst>
                                    <p:cond delay="0"/>
                                  </p:stCondLst>
                                  <p:childTnLst>
                                    <p:set>
                                      <p:cBhvr>
                                        <p:cTn id="33" dur="1" fill="hold">
                                          <p:stCondLst>
                                            <p:cond delay="0"/>
                                          </p:stCondLst>
                                        </p:cTn>
                                        <p:tgtEl>
                                          <p:spTgt spid="12291">
                                            <p:txEl>
                                              <p:pRg st="12" end="12"/>
                                            </p:txEl>
                                          </p:spTgt>
                                        </p:tgtEl>
                                        <p:attrNameLst>
                                          <p:attrName>style.visibility</p:attrName>
                                        </p:attrNameLst>
                                      </p:cBhvr>
                                      <p:to>
                                        <p:strVal val="visible"/>
                                      </p:to>
                                    </p:set>
                                    <p:animEffect transition="in" filter="box(in)">
                                      <p:cBhvr>
                                        <p:cTn id="34" dur="500"/>
                                        <p:tgtEl>
                                          <p:spTgt spid="12291">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a:extLst>
              <a:ext uri="{FF2B5EF4-FFF2-40B4-BE49-F238E27FC236}">
                <a16:creationId xmlns:a16="http://schemas.microsoft.com/office/drawing/2014/main" id="{0409FFEC-E284-F747-A2AD-900FF16846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6536" t="13229" r="17618" b="13062"/>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819" name="Rectangle 2">
            <a:extLst>
              <a:ext uri="{FF2B5EF4-FFF2-40B4-BE49-F238E27FC236}">
                <a16:creationId xmlns:a16="http://schemas.microsoft.com/office/drawing/2014/main" id="{C37954BF-4FCD-3043-AA55-4201337043C5}"/>
              </a:ext>
            </a:extLst>
          </p:cNvPr>
          <p:cNvSpPr>
            <a:spLocks noChangeArrowheads="1"/>
          </p:cNvSpPr>
          <p:nvPr/>
        </p:nvSpPr>
        <p:spPr bwMode="auto">
          <a:xfrm>
            <a:off x="684213" y="557213"/>
            <a:ext cx="764381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a:r>
              <a:rPr lang="en-US" altLang="en-US" sz="2800" b="1">
                <a:latin typeface="Comic Sans MS" panose="030F0902030302020204" pitchFamily="66" charset="0"/>
              </a:rPr>
              <a:t>Consider:</a:t>
            </a:r>
            <a:br>
              <a:rPr lang="en-US" altLang="en-US" sz="2800" b="1">
                <a:latin typeface="Comic Sans MS" panose="030F0902030302020204" pitchFamily="66" charset="0"/>
              </a:rPr>
            </a:br>
            <a:r>
              <a:rPr lang="en-US" altLang="en-US" sz="2800">
                <a:latin typeface="Comic Sans MS" panose="030F0902030302020204" pitchFamily="66" charset="0"/>
              </a:rPr>
              <a:t>The UK hosts a small fraction of the world’s refugees – </a:t>
            </a:r>
            <a:r>
              <a:rPr lang="en-US" altLang="en-US" sz="2800" b="1" u="sng">
                <a:latin typeface="Comic Sans MS" panose="030F0902030302020204" pitchFamily="66" charset="0"/>
              </a:rPr>
              <a:t>less than 3%.</a:t>
            </a:r>
            <a:r>
              <a:rPr lang="en-US" altLang="en-US" sz="4000"/>
              <a:t> </a:t>
            </a:r>
          </a:p>
        </p:txBody>
      </p:sp>
      <p:sp>
        <p:nvSpPr>
          <p:cNvPr id="9219" name="Rectangle 3">
            <a:extLst>
              <a:ext uri="{FF2B5EF4-FFF2-40B4-BE49-F238E27FC236}">
                <a16:creationId xmlns:a16="http://schemas.microsoft.com/office/drawing/2014/main" id="{C40CF573-5486-8046-AF6C-700257208694}"/>
              </a:ext>
            </a:extLst>
          </p:cNvPr>
          <p:cNvSpPr>
            <a:spLocks noChangeArrowheads="1"/>
          </p:cNvSpPr>
          <p:nvPr/>
        </p:nvSpPr>
        <p:spPr bwMode="auto">
          <a:xfrm>
            <a:off x="457200" y="1600200"/>
            <a:ext cx="43307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9pPr>
          </a:lstStyle>
          <a:p>
            <a:pPr>
              <a:lnSpc>
                <a:spcPct val="90000"/>
              </a:lnSpc>
              <a:buFontTx/>
              <a:buNone/>
            </a:pPr>
            <a:endParaRPr lang="en-US" altLang="en-US" b="1" u="sng"/>
          </a:p>
          <a:p>
            <a:pPr>
              <a:lnSpc>
                <a:spcPct val="90000"/>
              </a:lnSpc>
              <a:buFontTx/>
              <a:buNone/>
            </a:pPr>
            <a:r>
              <a:rPr lang="en-US" altLang="en-US" b="1" u="sng">
                <a:latin typeface="Comic Sans MS" panose="030F0902030302020204" pitchFamily="66" charset="0"/>
              </a:rPr>
              <a:t>Make your mind up!</a:t>
            </a:r>
            <a:endParaRPr lang="en-US" altLang="en-US">
              <a:latin typeface="Comic Sans MS" panose="030F0902030302020204" pitchFamily="66" charset="0"/>
            </a:endParaRPr>
          </a:p>
          <a:p>
            <a:pPr>
              <a:lnSpc>
                <a:spcPct val="90000"/>
              </a:lnSpc>
            </a:pPr>
            <a:endParaRPr lang="en-US" altLang="en-US">
              <a:latin typeface="Comic Sans MS" panose="030F0902030302020204" pitchFamily="66" charset="0"/>
            </a:endParaRPr>
          </a:p>
          <a:p>
            <a:pPr>
              <a:lnSpc>
                <a:spcPct val="90000"/>
              </a:lnSpc>
            </a:pPr>
            <a:r>
              <a:rPr lang="en-US" altLang="en-US" b="1">
                <a:latin typeface="Comic Sans MS" panose="030F0902030302020204" pitchFamily="66" charset="0"/>
              </a:rPr>
              <a:t>Have the discussions affected what you think about teenagers and asylum seekers/refugees?</a:t>
            </a:r>
          </a:p>
          <a:p>
            <a:pPr>
              <a:lnSpc>
                <a:spcPct val="90000"/>
              </a:lnSpc>
            </a:pPr>
            <a:endParaRPr lang="en-US" altLang="en-US" b="1">
              <a:latin typeface="Comic Sans MS" panose="030F0902030302020204" pitchFamily="66" charset="0"/>
            </a:endParaRPr>
          </a:p>
          <a:p>
            <a:pPr>
              <a:lnSpc>
                <a:spcPct val="90000"/>
              </a:lnSpc>
            </a:pPr>
            <a:r>
              <a:rPr lang="en-GB" altLang="en-US">
                <a:latin typeface="Comic Sans MS" panose="030F0902030302020204" pitchFamily="66" charset="0"/>
              </a:rPr>
              <a:t>If so – </a:t>
            </a:r>
            <a:r>
              <a:rPr lang="en-GB" altLang="en-US" b="1">
                <a:latin typeface="Comic Sans MS" panose="030F0902030302020204" pitchFamily="66" charset="0"/>
              </a:rPr>
              <a:t>how</a:t>
            </a:r>
            <a:r>
              <a:rPr lang="en-GB" altLang="en-US">
                <a:latin typeface="Comic Sans MS" panose="030F0902030302020204" pitchFamily="66" charset="0"/>
              </a:rPr>
              <a:t>?</a:t>
            </a:r>
            <a:endParaRPr lang="en-US" altLang="en-US">
              <a:latin typeface="Comic Sans MS" panose="030F0902030302020204" pitchFamily="66" charset="0"/>
            </a:endParaRPr>
          </a:p>
        </p:txBody>
      </p:sp>
      <p:pic>
        <p:nvPicPr>
          <p:cNvPr id="34821" name="Picture 11" descr="bd19932_">
            <a:extLst>
              <a:ext uri="{FF2B5EF4-FFF2-40B4-BE49-F238E27FC236}">
                <a16:creationId xmlns:a16="http://schemas.microsoft.com/office/drawing/2014/main" id="{36F7EB03-7D2E-C545-B2FA-4E744A4837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7900" y="2060575"/>
            <a:ext cx="3455988" cy="316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1EFDB3AF-4D20-B546-9BCC-F783D85F7089}"/>
              </a:ext>
            </a:extLst>
          </p:cNvPr>
          <p:cNvSpPr txBox="1">
            <a:spLocks noGrp="1"/>
          </p:cNvSpPr>
          <p:nvPr/>
        </p:nvSpPr>
        <p:spPr bwMode="auto">
          <a:xfrm>
            <a:off x="6156325" y="6021388"/>
            <a:ext cx="2133600" cy="476250"/>
          </a:xfrm>
          <a:prstGeom prst="rect">
            <a:avLst/>
          </a:prstGeom>
          <a:noFill/>
          <a:ln>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A95082E2-19A5-2F44-A87E-5BC06F232743}" type="slidenum">
              <a:rPr lang="en-US" altLang="en-US" sz="1400"/>
              <a:pPr algn="r"/>
              <a:t>13</a:t>
            </a:fld>
            <a:endParaRPr lang="en-US" altLang="en-US"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8" name="Picture 8">
            <a:extLst>
              <a:ext uri="{FF2B5EF4-FFF2-40B4-BE49-F238E27FC236}">
                <a16:creationId xmlns:a16="http://schemas.microsoft.com/office/drawing/2014/main" id="{58711F46-018B-5C44-86D2-E85C2C5CF6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6536" t="13229" r="17618" b="13062"/>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369" name="Text Box 7">
            <a:extLst>
              <a:ext uri="{FF2B5EF4-FFF2-40B4-BE49-F238E27FC236}">
                <a16:creationId xmlns:a16="http://schemas.microsoft.com/office/drawing/2014/main" id="{B81E426C-66C0-9E44-9148-5E1FC855AE2C}"/>
              </a:ext>
            </a:extLst>
          </p:cNvPr>
          <p:cNvSpPr txBox="1">
            <a:spLocks noChangeArrowheads="1"/>
          </p:cNvSpPr>
          <p:nvPr/>
        </p:nvSpPr>
        <p:spPr bwMode="auto">
          <a:xfrm>
            <a:off x="4211638" y="3141663"/>
            <a:ext cx="8651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endParaRPr lang="en-US" altLang="en-US">
              <a:latin typeface="Comic Sans MS" panose="030F0902030302020204" pitchFamily="66" charset="0"/>
            </a:endParaRPr>
          </a:p>
        </p:txBody>
      </p:sp>
      <p:sp>
        <p:nvSpPr>
          <p:cNvPr id="17416" name="AutoShape 8">
            <a:extLst>
              <a:ext uri="{FF2B5EF4-FFF2-40B4-BE49-F238E27FC236}">
                <a16:creationId xmlns:a16="http://schemas.microsoft.com/office/drawing/2014/main" id="{EEF280E8-1613-3243-BD17-3917A1FA6560}"/>
              </a:ext>
            </a:extLst>
          </p:cNvPr>
          <p:cNvSpPr>
            <a:spLocks noChangeArrowheads="1"/>
          </p:cNvSpPr>
          <p:nvPr/>
        </p:nvSpPr>
        <p:spPr bwMode="auto">
          <a:xfrm rot="10800000">
            <a:off x="5580063" y="2781300"/>
            <a:ext cx="1511300" cy="1079500"/>
          </a:xfrm>
          <a:custGeom>
            <a:avLst/>
            <a:gdLst>
              <a:gd name="T0" fmla="*/ 2147483647 w 21600"/>
              <a:gd name="T1" fmla="*/ 0 h 21600"/>
              <a:gd name="T2" fmla="*/ 0 w 21600"/>
              <a:gd name="T3" fmla="*/ 1348125891 h 21600"/>
              <a:gd name="T4" fmla="*/ 2147483647 w 21600"/>
              <a:gd name="T5" fmla="*/ 2147483647 h 21600"/>
              <a:gd name="T6" fmla="*/ 2147483647 w 21600"/>
              <a:gd name="T7" fmla="*/ 1348125891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B2938"/>
          </a:solidFill>
          <a:ln w="25400">
            <a:solidFill>
              <a:schemeClr val="tx1"/>
            </a:solidFill>
            <a:miter lim="800000"/>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latin typeface="Comic Sans MS" panose="030F0902030302020204" pitchFamily="66" charset="0"/>
            </a:endParaRPr>
          </a:p>
        </p:txBody>
      </p:sp>
      <p:sp>
        <p:nvSpPr>
          <p:cNvPr id="17420" name="AutoShape 12">
            <a:extLst>
              <a:ext uri="{FF2B5EF4-FFF2-40B4-BE49-F238E27FC236}">
                <a16:creationId xmlns:a16="http://schemas.microsoft.com/office/drawing/2014/main" id="{E07A3625-A40C-214D-BEDE-015649CF7A90}"/>
              </a:ext>
            </a:extLst>
          </p:cNvPr>
          <p:cNvSpPr>
            <a:spLocks noChangeArrowheads="1"/>
          </p:cNvSpPr>
          <p:nvPr/>
        </p:nvSpPr>
        <p:spPr bwMode="auto">
          <a:xfrm>
            <a:off x="7308850" y="2781300"/>
            <a:ext cx="1584325" cy="1079500"/>
          </a:xfrm>
          <a:prstGeom prst="roundRect">
            <a:avLst>
              <a:gd name="adj" fmla="val 16667"/>
            </a:avLst>
          </a:prstGeom>
          <a:solidFill>
            <a:srgbClr val="FB2938"/>
          </a:solidFill>
          <a:ln w="22225">
            <a:solidFill>
              <a:schemeClr val="tx1"/>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latin typeface="Comic Sans MS" panose="030F0902030302020204" pitchFamily="66" charset="0"/>
            </a:endParaRPr>
          </a:p>
        </p:txBody>
      </p:sp>
      <p:sp>
        <p:nvSpPr>
          <p:cNvPr id="17421" name="Text Box 13">
            <a:extLst>
              <a:ext uri="{FF2B5EF4-FFF2-40B4-BE49-F238E27FC236}">
                <a16:creationId xmlns:a16="http://schemas.microsoft.com/office/drawing/2014/main" id="{B63BC0E4-8AEB-744C-9F6E-4133CA300450}"/>
              </a:ext>
            </a:extLst>
          </p:cNvPr>
          <p:cNvSpPr txBox="1">
            <a:spLocks noChangeArrowheads="1"/>
          </p:cNvSpPr>
          <p:nvPr/>
        </p:nvSpPr>
        <p:spPr bwMode="auto">
          <a:xfrm>
            <a:off x="7380288" y="2924175"/>
            <a:ext cx="15113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GB" altLang="en-US" sz="2000" b="1">
                <a:latin typeface="Comic Sans MS" panose="030F0902030302020204" pitchFamily="66" charset="0"/>
              </a:rPr>
              <a:t>Community</a:t>
            </a:r>
          </a:p>
          <a:p>
            <a:pPr algn="ctr">
              <a:spcBef>
                <a:spcPct val="50000"/>
              </a:spcBef>
            </a:pPr>
            <a:r>
              <a:rPr lang="en-GB" altLang="en-US" sz="2000" b="1">
                <a:latin typeface="Comic Sans MS" panose="030F0902030302020204" pitchFamily="66" charset="0"/>
              </a:rPr>
              <a:t>(family)</a:t>
            </a:r>
          </a:p>
        </p:txBody>
      </p:sp>
      <p:sp>
        <p:nvSpPr>
          <p:cNvPr id="17422" name="Text Box 14">
            <a:extLst>
              <a:ext uri="{FF2B5EF4-FFF2-40B4-BE49-F238E27FC236}">
                <a16:creationId xmlns:a16="http://schemas.microsoft.com/office/drawing/2014/main" id="{A531CF14-E843-814C-ADC4-53297F6468B3}"/>
              </a:ext>
            </a:extLst>
          </p:cNvPr>
          <p:cNvSpPr txBox="1">
            <a:spLocks noChangeArrowheads="1"/>
          </p:cNvSpPr>
          <p:nvPr/>
        </p:nvSpPr>
        <p:spPr bwMode="auto">
          <a:xfrm>
            <a:off x="5651500" y="3141663"/>
            <a:ext cx="11525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GB" altLang="en-US" sz="2000" b="1">
                <a:latin typeface="Comic Sans MS" panose="030F0902030302020204" pitchFamily="66" charset="0"/>
              </a:rPr>
              <a:t>identity</a:t>
            </a:r>
          </a:p>
        </p:txBody>
      </p:sp>
      <p:sp>
        <p:nvSpPr>
          <p:cNvPr id="17424" name="AutoShape 16">
            <a:extLst>
              <a:ext uri="{FF2B5EF4-FFF2-40B4-BE49-F238E27FC236}">
                <a16:creationId xmlns:a16="http://schemas.microsoft.com/office/drawing/2014/main" id="{1FAB33D5-37D4-F64A-B81D-B727B5D231C0}"/>
              </a:ext>
            </a:extLst>
          </p:cNvPr>
          <p:cNvSpPr>
            <a:spLocks noChangeArrowheads="1"/>
          </p:cNvSpPr>
          <p:nvPr/>
        </p:nvSpPr>
        <p:spPr bwMode="auto">
          <a:xfrm>
            <a:off x="179388" y="2781300"/>
            <a:ext cx="1584325" cy="1008063"/>
          </a:xfrm>
          <a:prstGeom prst="roundRect">
            <a:avLst>
              <a:gd name="adj" fmla="val 16667"/>
            </a:avLst>
          </a:prstGeom>
          <a:solidFill>
            <a:srgbClr val="E6FA2A"/>
          </a:solidFill>
          <a:ln w="22225">
            <a:solidFill>
              <a:schemeClr val="tx1"/>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latin typeface="Comic Sans MS" panose="030F0902030302020204" pitchFamily="66" charset="0"/>
            </a:endParaRPr>
          </a:p>
        </p:txBody>
      </p:sp>
      <p:sp>
        <p:nvSpPr>
          <p:cNvPr id="17425" name="AutoShape 17">
            <a:extLst>
              <a:ext uri="{FF2B5EF4-FFF2-40B4-BE49-F238E27FC236}">
                <a16:creationId xmlns:a16="http://schemas.microsoft.com/office/drawing/2014/main" id="{93ED18DF-9928-8544-8157-1D9120A053F1}"/>
              </a:ext>
            </a:extLst>
          </p:cNvPr>
          <p:cNvSpPr>
            <a:spLocks noChangeArrowheads="1"/>
          </p:cNvSpPr>
          <p:nvPr/>
        </p:nvSpPr>
        <p:spPr bwMode="auto">
          <a:xfrm>
            <a:off x="1835150" y="2781300"/>
            <a:ext cx="1511300" cy="1079500"/>
          </a:xfrm>
          <a:custGeom>
            <a:avLst/>
            <a:gdLst>
              <a:gd name="T0" fmla="*/ 2147483647 w 21600"/>
              <a:gd name="T1" fmla="*/ 0 h 21600"/>
              <a:gd name="T2" fmla="*/ 0 w 21600"/>
              <a:gd name="T3" fmla="*/ 1348125891 h 21600"/>
              <a:gd name="T4" fmla="*/ 2147483647 w 21600"/>
              <a:gd name="T5" fmla="*/ 2147483647 h 21600"/>
              <a:gd name="T6" fmla="*/ 2147483647 w 21600"/>
              <a:gd name="T7" fmla="*/ 1348125891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E6FA2A"/>
          </a:solidFill>
          <a:ln w="25400">
            <a:solidFill>
              <a:schemeClr val="tx1"/>
            </a:solidFill>
            <a:miter lim="800000"/>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latin typeface="Comic Sans MS" panose="030F0902030302020204" pitchFamily="66" charset="0"/>
            </a:endParaRPr>
          </a:p>
        </p:txBody>
      </p:sp>
      <p:sp>
        <p:nvSpPr>
          <p:cNvPr id="17426" name="Text Box 18">
            <a:extLst>
              <a:ext uri="{FF2B5EF4-FFF2-40B4-BE49-F238E27FC236}">
                <a16:creationId xmlns:a16="http://schemas.microsoft.com/office/drawing/2014/main" id="{BFC1FFF9-B7DB-5446-A912-D0E86ED8216B}"/>
              </a:ext>
            </a:extLst>
          </p:cNvPr>
          <p:cNvSpPr txBox="1">
            <a:spLocks noChangeArrowheads="1"/>
          </p:cNvSpPr>
          <p:nvPr/>
        </p:nvSpPr>
        <p:spPr bwMode="auto">
          <a:xfrm>
            <a:off x="179388" y="2852738"/>
            <a:ext cx="15113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GB" altLang="en-US" sz="2000" b="1">
                <a:latin typeface="Comic Sans MS" panose="030F0902030302020204" pitchFamily="66" charset="0"/>
              </a:rPr>
              <a:t>Community</a:t>
            </a:r>
          </a:p>
          <a:p>
            <a:pPr algn="ctr">
              <a:spcBef>
                <a:spcPct val="50000"/>
              </a:spcBef>
            </a:pPr>
            <a:r>
              <a:rPr lang="en-GB" altLang="en-US" sz="2000" b="1">
                <a:latin typeface="Comic Sans MS" panose="030F0902030302020204" pitchFamily="66" charset="0"/>
              </a:rPr>
              <a:t>(other)</a:t>
            </a:r>
          </a:p>
        </p:txBody>
      </p:sp>
      <p:sp>
        <p:nvSpPr>
          <p:cNvPr id="17427" name="Text Box 19">
            <a:extLst>
              <a:ext uri="{FF2B5EF4-FFF2-40B4-BE49-F238E27FC236}">
                <a16:creationId xmlns:a16="http://schemas.microsoft.com/office/drawing/2014/main" id="{8A69F7DE-28CF-5140-B64B-2F414B889BE7}"/>
              </a:ext>
            </a:extLst>
          </p:cNvPr>
          <p:cNvSpPr txBox="1">
            <a:spLocks noChangeArrowheads="1"/>
          </p:cNvSpPr>
          <p:nvPr/>
        </p:nvSpPr>
        <p:spPr bwMode="auto">
          <a:xfrm>
            <a:off x="2051050" y="3141663"/>
            <a:ext cx="11525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GB" altLang="en-US" sz="2000" b="1">
                <a:latin typeface="Comic Sans MS" panose="030F0902030302020204" pitchFamily="66" charset="0"/>
              </a:rPr>
              <a:t>identity</a:t>
            </a:r>
          </a:p>
        </p:txBody>
      </p:sp>
      <p:sp>
        <p:nvSpPr>
          <p:cNvPr id="17431" name="AutoShape 23">
            <a:extLst>
              <a:ext uri="{FF2B5EF4-FFF2-40B4-BE49-F238E27FC236}">
                <a16:creationId xmlns:a16="http://schemas.microsoft.com/office/drawing/2014/main" id="{87DEEC8A-C1C5-F542-A596-0007AECF8056}"/>
              </a:ext>
            </a:extLst>
          </p:cNvPr>
          <p:cNvSpPr>
            <a:spLocks noChangeArrowheads="1"/>
          </p:cNvSpPr>
          <p:nvPr/>
        </p:nvSpPr>
        <p:spPr bwMode="auto">
          <a:xfrm>
            <a:off x="3779838" y="5734050"/>
            <a:ext cx="1584325" cy="1079500"/>
          </a:xfrm>
          <a:prstGeom prst="roundRect">
            <a:avLst>
              <a:gd name="adj" fmla="val 16667"/>
            </a:avLst>
          </a:prstGeom>
          <a:solidFill>
            <a:srgbClr val="F52FC1"/>
          </a:solidFill>
          <a:ln w="22225">
            <a:solidFill>
              <a:schemeClr val="tx1"/>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latin typeface="Comic Sans MS" panose="030F0902030302020204" pitchFamily="66" charset="0"/>
            </a:endParaRPr>
          </a:p>
        </p:txBody>
      </p:sp>
      <p:sp>
        <p:nvSpPr>
          <p:cNvPr id="17432" name="AutoShape 24">
            <a:extLst>
              <a:ext uri="{FF2B5EF4-FFF2-40B4-BE49-F238E27FC236}">
                <a16:creationId xmlns:a16="http://schemas.microsoft.com/office/drawing/2014/main" id="{CBC6FE70-6400-734F-ABB8-E112F6B5E61A}"/>
              </a:ext>
            </a:extLst>
          </p:cNvPr>
          <p:cNvSpPr>
            <a:spLocks noChangeArrowheads="1"/>
          </p:cNvSpPr>
          <p:nvPr/>
        </p:nvSpPr>
        <p:spPr bwMode="auto">
          <a:xfrm rot="-5400000">
            <a:off x="3779838" y="4365625"/>
            <a:ext cx="1511300" cy="1079500"/>
          </a:xfrm>
          <a:custGeom>
            <a:avLst/>
            <a:gdLst>
              <a:gd name="T0" fmla="*/ 2147483647 w 21600"/>
              <a:gd name="T1" fmla="*/ 0 h 21600"/>
              <a:gd name="T2" fmla="*/ 0 w 21600"/>
              <a:gd name="T3" fmla="*/ 1348125891 h 21600"/>
              <a:gd name="T4" fmla="*/ 2147483647 w 21600"/>
              <a:gd name="T5" fmla="*/ 2147483647 h 21600"/>
              <a:gd name="T6" fmla="*/ 2147483647 w 21600"/>
              <a:gd name="T7" fmla="*/ 1348125891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52FC1"/>
          </a:solidFill>
          <a:ln w="25400">
            <a:solidFill>
              <a:schemeClr val="tx1"/>
            </a:solidFill>
            <a:miter lim="800000"/>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latin typeface="Comic Sans MS" panose="030F0902030302020204" pitchFamily="66" charset="0"/>
            </a:endParaRPr>
          </a:p>
        </p:txBody>
      </p:sp>
      <p:sp>
        <p:nvSpPr>
          <p:cNvPr id="17433" name="AutoShape 25">
            <a:extLst>
              <a:ext uri="{FF2B5EF4-FFF2-40B4-BE49-F238E27FC236}">
                <a16:creationId xmlns:a16="http://schemas.microsoft.com/office/drawing/2014/main" id="{CDD03D9A-EC94-B047-945B-80B83E12A8E8}"/>
              </a:ext>
            </a:extLst>
          </p:cNvPr>
          <p:cNvSpPr>
            <a:spLocks noChangeArrowheads="1"/>
          </p:cNvSpPr>
          <p:nvPr/>
        </p:nvSpPr>
        <p:spPr bwMode="auto">
          <a:xfrm>
            <a:off x="3779838" y="46038"/>
            <a:ext cx="1584325" cy="1079500"/>
          </a:xfrm>
          <a:prstGeom prst="roundRect">
            <a:avLst>
              <a:gd name="adj" fmla="val 16667"/>
            </a:avLst>
          </a:prstGeom>
          <a:solidFill>
            <a:srgbClr val="2FF547"/>
          </a:solidFill>
          <a:ln w="22225">
            <a:solidFill>
              <a:schemeClr val="tx1"/>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latin typeface="Comic Sans MS" panose="030F0902030302020204" pitchFamily="66" charset="0"/>
            </a:endParaRPr>
          </a:p>
        </p:txBody>
      </p:sp>
      <p:sp>
        <p:nvSpPr>
          <p:cNvPr id="17434" name="AutoShape 26">
            <a:extLst>
              <a:ext uri="{FF2B5EF4-FFF2-40B4-BE49-F238E27FC236}">
                <a16:creationId xmlns:a16="http://schemas.microsoft.com/office/drawing/2014/main" id="{B5615C16-B878-FF45-9AC5-808612F18879}"/>
              </a:ext>
            </a:extLst>
          </p:cNvPr>
          <p:cNvSpPr>
            <a:spLocks noChangeArrowheads="1"/>
          </p:cNvSpPr>
          <p:nvPr/>
        </p:nvSpPr>
        <p:spPr bwMode="auto">
          <a:xfrm rot="5400000">
            <a:off x="3779838" y="1412875"/>
            <a:ext cx="1511300" cy="1079500"/>
          </a:xfrm>
          <a:custGeom>
            <a:avLst/>
            <a:gdLst>
              <a:gd name="T0" fmla="*/ 2147483647 w 21600"/>
              <a:gd name="T1" fmla="*/ 0 h 21600"/>
              <a:gd name="T2" fmla="*/ 0 w 21600"/>
              <a:gd name="T3" fmla="*/ 1348125891 h 21600"/>
              <a:gd name="T4" fmla="*/ 2147483647 w 21600"/>
              <a:gd name="T5" fmla="*/ 2147483647 h 21600"/>
              <a:gd name="T6" fmla="*/ 2147483647 w 21600"/>
              <a:gd name="T7" fmla="*/ 1348125891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2FF547"/>
          </a:solidFill>
          <a:ln w="25400">
            <a:solidFill>
              <a:schemeClr val="tx1"/>
            </a:solidFill>
            <a:miter lim="800000"/>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latin typeface="Comic Sans MS" panose="030F0902030302020204" pitchFamily="66" charset="0"/>
            </a:endParaRPr>
          </a:p>
        </p:txBody>
      </p:sp>
      <p:sp>
        <p:nvSpPr>
          <p:cNvPr id="17435" name="Text Box 27">
            <a:extLst>
              <a:ext uri="{FF2B5EF4-FFF2-40B4-BE49-F238E27FC236}">
                <a16:creationId xmlns:a16="http://schemas.microsoft.com/office/drawing/2014/main" id="{F823CEDB-B393-F544-BBC1-CB816F81AFD4}"/>
              </a:ext>
            </a:extLst>
          </p:cNvPr>
          <p:cNvSpPr txBox="1">
            <a:spLocks noChangeArrowheads="1"/>
          </p:cNvSpPr>
          <p:nvPr/>
        </p:nvSpPr>
        <p:spPr bwMode="auto">
          <a:xfrm rot="-5400000">
            <a:off x="3906838" y="4670425"/>
            <a:ext cx="11525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GB" altLang="en-US" sz="2000" b="1">
                <a:latin typeface="Comic Sans MS" panose="030F0902030302020204" pitchFamily="66" charset="0"/>
              </a:rPr>
              <a:t>identity</a:t>
            </a:r>
          </a:p>
        </p:txBody>
      </p:sp>
      <p:sp>
        <p:nvSpPr>
          <p:cNvPr id="17436" name="Text Box 28">
            <a:extLst>
              <a:ext uri="{FF2B5EF4-FFF2-40B4-BE49-F238E27FC236}">
                <a16:creationId xmlns:a16="http://schemas.microsoft.com/office/drawing/2014/main" id="{929A8ED7-606A-1A4A-B7E9-743B4D0AA0F1}"/>
              </a:ext>
            </a:extLst>
          </p:cNvPr>
          <p:cNvSpPr txBox="1">
            <a:spLocks noChangeArrowheads="1"/>
          </p:cNvSpPr>
          <p:nvPr/>
        </p:nvSpPr>
        <p:spPr bwMode="auto">
          <a:xfrm rot="-5400000">
            <a:off x="3978275" y="1790700"/>
            <a:ext cx="11525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GB" altLang="en-US" sz="2000" b="1">
                <a:latin typeface="Comic Sans MS" panose="030F0902030302020204" pitchFamily="66" charset="0"/>
              </a:rPr>
              <a:t>identity</a:t>
            </a:r>
          </a:p>
        </p:txBody>
      </p:sp>
      <p:sp>
        <p:nvSpPr>
          <p:cNvPr id="17437" name="Text Box 29">
            <a:extLst>
              <a:ext uri="{FF2B5EF4-FFF2-40B4-BE49-F238E27FC236}">
                <a16:creationId xmlns:a16="http://schemas.microsoft.com/office/drawing/2014/main" id="{696B246E-AB8F-AC44-8803-7DDDA07345F9}"/>
              </a:ext>
            </a:extLst>
          </p:cNvPr>
          <p:cNvSpPr txBox="1">
            <a:spLocks noChangeArrowheads="1"/>
          </p:cNvSpPr>
          <p:nvPr/>
        </p:nvSpPr>
        <p:spPr bwMode="auto">
          <a:xfrm>
            <a:off x="3851275" y="5805488"/>
            <a:ext cx="15113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GB" altLang="en-US" sz="2000" b="1">
                <a:latin typeface="Comic Sans MS" panose="030F0902030302020204" pitchFamily="66" charset="0"/>
              </a:rPr>
              <a:t>Community</a:t>
            </a:r>
          </a:p>
          <a:p>
            <a:pPr algn="ctr">
              <a:spcBef>
                <a:spcPct val="50000"/>
              </a:spcBef>
            </a:pPr>
            <a:r>
              <a:rPr lang="en-GB" altLang="en-US" sz="2000" b="1">
                <a:latin typeface="Comic Sans MS" panose="030F0902030302020204" pitchFamily="66" charset="0"/>
              </a:rPr>
              <a:t>(other)</a:t>
            </a:r>
          </a:p>
        </p:txBody>
      </p:sp>
      <p:sp>
        <p:nvSpPr>
          <p:cNvPr id="17438" name="Text Box 30">
            <a:extLst>
              <a:ext uri="{FF2B5EF4-FFF2-40B4-BE49-F238E27FC236}">
                <a16:creationId xmlns:a16="http://schemas.microsoft.com/office/drawing/2014/main" id="{BA376DA1-B71A-7E4E-819B-A7E8C9085AD8}"/>
              </a:ext>
            </a:extLst>
          </p:cNvPr>
          <p:cNvSpPr txBox="1">
            <a:spLocks noChangeArrowheads="1"/>
          </p:cNvSpPr>
          <p:nvPr/>
        </p:nvSpPr>
        <p:spPr bwMode="auto">
          <a:xfrm>
            <a:off x="3851275" y="188913"/>
            <a:ext cx="15113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GB" altLang="en-US" sz="2000" b="1">
                <a:latin typeface="Comic Sans MS" panose="030F0902030302020204" pitchFamily="66" charset="0"/>
              </a:rPr>
              <a:t>Community</a:t>
            </a:r>
          </a:p>
          <a:p>
            <a:pPr algn="ctr">
              <a:spcBef>
                <a:spcPct val="50000"/>
              </a:spcBef>
            </a:pPr>
            <a:r>
              <a:rPr lang="en-GB" altLang="en-US" sz="2000" b="1">
                <a:latin typeface="Comic Sans MS" panose="030F0902030302020204" pitchFamily="66" charset="0"/>
              </a:rPr>
              <a:t>friends</a:t>
            </a:r>
          </a:p>
        </p:txBody>
      </p:sp>
      <p:pic>
        <p:nvPicPr>
          <p:cNvPr id="17439" name="Picture 31" descr="j0391804">
            <a:extLst>
              <a:ext uri="{FF2B5EF4-FFF2-40B4-BE49-F238E27FC236}">
                <a16:creationId xmlns:a16="http://schemas.microsoft.com/office/drawing/2014/main" id="{74342049-51BB-A74B-9F0D-5F5BE3E9E8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00" y="2852738"/>
            <a:ext cx="1957388" cy="122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40" name="Text Box 32">
            <a:extLst>
              <a:ext uri="{FF2B5EF4-FFF2-40B4-BE49-F238E27FC236}">
                <a16:creationId xmlns:a16="http://schemas.microsoft.com/office/drawing/2014/main" id="{CCD09E5D-5340-174A-A75C-A38ABA93D891}"/>
              </a:ext>
            </a:extLst>
          </p:cNvPr>
          <p:cNvSpPr txBox="1">
            <a:spLocks noChangeArrowheads="1"/>
          </p:cNvSpPr>
          <p:nvPr/>
        </p:nvSpPr>
        <p:spPr bwMode="auto">
          <a:xfrm>
            <a:off x="3779838" y="3136900"/>
            <a:ext cx="151288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GB" altLang="en-US" sz="3200" b="1">
                <a:latin typeface="Comic Sans MS" panose="030F0902030302020204" pitchFamily="66" charset="0"/>
              </a:rPr>
              <a:t>Person</a:t>
            </a:r>
          </a:p>
        </p:txBody>
      </p:sp>
      <p:sp>
        <p:nvSpPr>
          <p:cNvPr id="15388" name="Text Box 33">
            <a:extLst>
              <a:ext uri="{FF2B5EF4-FFF2-40B4-BE49-F238E27FC236}">
                <a16:creationId xmlns:a16="http://schemas.microsoft.com/office/drawing/2014/main" id="{A0A0DA45-147B-0243-83B2-DEBC920402EF}"/>
              </a:ext>
            </a:extLst>
          </p:cNvPr>
          <p:cNvSpPr txBox="1">
            <a:spLocks noChangeArrowheads="1"/>
          </p:cNvSpPr>
          <p:nvPr/>
        </p:nvSpPr>
        <p:spPr bwMode="auto">
          <a:xfrm>
            <a:off x="611188" y="549275"/>
            <a:ext cx="30956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GB" altLang="en-US" sz="3600" b="1">
                <a:latin typeface="Comic Sans MS" panose="030F0902030302020204" pitchFamily="66" charset="0"/>
              </a:rPr>
              <a:t>My identity</a:t>
            </a:r>
          </a:p>
        </p:txBody>
      </p:sp>
      <p:sp>
        <p:nvSpPr>
          <p:cNvPr id="22" name="Slide Number Placeholder 21">
            <a:extLst>
              <a:ext uri="{FF2B5EF4-FFF2-40B4-BE49-F238E27FC236}">
                <a16:creationId xmlns:a16="http://schemas.microsoft.com/office/drawing/2014/main" id="{1D30EB7A-CDF4-C246-A405-56CC969BA8F4}"/>
              </a:ext>
            </a:extLst>
          </p:cNvPr>
          <p:cNvSpPr txBox="1">
            <a:spLocks noGrp="1"/>
          </p:cNvSpPr>
          <p:nvPr/>
        </p:nvSpPr>
        <p:spPr bwMode="auto">
          <a:xfrm>
            <a:off x="6084888" y="5949950"/>
            <a:ext cx="2133600" cy="476250"/>
          </a:xfrm>
          <a:prstGeom prst="rect">
            <a:avLst/>
          </a:prstGeom>
          <a:noFill/>
          <a:ln>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169256CB-4473-B54F-8F14-9D55BE7623C1}" type="slidenum">
              <a:rPr lang="en-US" altLang="en-US" sz="1400"/>
              <a:pPr algn="r"/>
              <a:t>2</a:t>
            </a:fld>
            <a:endParaRPr lang="en-US" altLang="en-US"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3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43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4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42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43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43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42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426"/>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742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42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43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43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741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742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743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7432"/>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743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74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6" grpId="0" animBg="1"/>
      <p:bldP spid="17420" grpId="0" animBg="1"/>
      <p:bldP spid="17421" grpId="0"/>
      <p:bldP spid="17422" grpId="0"/>
      <p:bldP spid="17424" grpId="0" animBg="1"/>
      <p:bldP spid="17425" grpId="0" animBg="1"/>
      <p:bldP spid="17426" grpId="0"/>
      <p:bldP spid="17427" grpId="0"/>
      <p:bldP spid="17431" grpId="0" animBg="1"/>
      <p:bldP spid="17432" grpId="0" animBg="1"/>
      <p:bldP spid="17433" grpId="0" animBg="1"/>
      <p:bldP spid="17434" grpId="0" animBg="1"/>
      <p:bldP spid="17435" grpId="0"/>
      <p:bldP spid="17436" grpId="0"/>
      <p:bldP spid="17437" grpId="0"/>
      <p:bldP spid="17438" grpId="0"/>
      <p:bldP spid="1744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a:extLst>
              <a:ext uri="{FF2B5EF4-FFF2-40B4-BE49-F238E27FC236}">
                <a16:creationId xmlns:a16="http://schemas.microsoft.com/office/drawing/2014/main" id="{AB515E98-273B-C445-A024-09BD5F3B8A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6536" t="13229" r="17618" b="13062"/>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606" name="Rectangle 2">
            <a:extLst>
              <a:ext uri="{FF2B5EF4-FFF2-40B4-BE49-F238E27FC236}">
                <a16:creationId xmlns:a16="http://schemas.microsoft.com/office/drawing/2014/main" id="{C6693212-EC97-0F44-A505-75AF5109D9E5}"/>
              </a:ext>
            </a:extLst>
          </p:cNvPr>
          <p:cNvSpPr>
            <a:spLocks noChangeArrowheads="1"/>
          </p:cNvSpPr>
          <p:nvPr/>
        </p:nvSpPr>
        <p:spPr bwMode="auto">
          <a:xfrm>
            <a:off x="468313" y="98107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3200" b="1" u="sng">
                <a:latin typeface="Comic Sans MS" panose="030F0902030302020204" pitchFamily="66" charset="0"/>
              </a:rPr>
              <a:t>Mind map using the approach in the layout on the previous slide to answer the following questions:</a:t>
            </a:r>
            <a:br>
              <a:rPr lang="en-GB" altLang="en-US" sz="3200" b="1">
                <a:latin typeface="Comic Sans MS" panose="030F0902030302020204" pitchFamily="66" charset="0"/>
              </a:rPr>
            </a:br>
            <a:endParaRPr lang="en-US" altLang="en-US" sz="3200" b="1">
              <a:latin typeface="Comic Sans MS" panose="030F0902030302020204" pitchFamily="66" charset="0"/>
            </a:endParaRPr>
          </a:p>
        </p:txBody>
      </p:sp>
      <p:sp>
        <p:nvSpPr>
          <p:cNvPr id="25607" name="Rectangle 3">
            <a:extLst>
              <a:ext uri="{FF2B5EF4-FFF2-40B4-BE49-F238E27FC236}">
                <a16:creationId xmlns:a16="http://schemas.microsoft.com/office/drawing/2014/main" id="{DA926378-093E-D14F-9B39-F8FB6412A772}"/>
              </a:ext>
            </a:extLst>
          </p:cNvPr>
          <p:cNvSpPr>
            <a:spLocks noChangeArrowheads="1"/>
          </p:cNvSpPr>
          <p:nvPr/>
        </p:nvSpPr>
        <p:spPr bwMode="auto">
          <a:xfrm>
            <a:off x="457200" y="2359025"/>
            <a:ext cx="771525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90000"/>
              </a:lnSpc>
            </a:pPr>
            <a:r>
              <a:rPr lang="en-US" altLang="en-US" sz="2800" b="1">
                <a:latin typeface="Comic Sans MS" panose="030F0902030302020204" pitchFamily="66" charset="0"/>
              </a:rPr>
              <a:t>Where are you from? (Community/ family)</a:t>
            </a:r>
            <a:endParaRPr lang="en-GB" altLang="en-US" sz="2800" b="1">
              <a:latin typeface="Comic Sans MS" panose="030F0902030302020204" pitchFamily="66" charset="0"/>
            </a:endParaRPr>
          </a:p>
          <a:p>
            <a:pPr>
              <a:lnSpc>
                <a:spcPct val="90000"/>
              </a:lnSpc>
            </a:pPr>
            <a:r>
              <a:rPr lang="en-US" altLang="en-US" sz="2800" b="1">
                <a:latin typeface="Comic Sans MS" panose="030F0902030302020204" pitchFamily="66" charset="0"/>
              </a:rPr>
              <a:t>What are you like?</a:t>
            </a:r>
            <a:endParaRPr lang="en-GB" altLang="en-US" sz="2800" b="1">
              <a:latin typeface="Comic Sans MS" panose="030F0902030302020204" pitchFamily="66" charset="0"/>
            </a:endParaRPr>
          </a:p>
          <a:p>
            <a:pPr>
              <a:lnSpc>
                <a:spcPct val="90000"/>
              </a:lnSpc>
            </a:pPr>
            <a:r>
              <a:rPr lang="en-US" altLang="en-US" sz="2800" b="1">
                <a:latin typeface="Comic Sans MS" panose="030F0902030302020204" pitchFamily="66" charset="0"/>
              </a:rPr>
              <a:t>What do you like doing?</a:t>
            </a:r>
            <a:endParaRPr lang="en-GB" altLang="en-US" sz="2800" b="1">
              <a:latin typeface="Comic Sans MS" panose="030F0902030302020204" pitchFamily="66" charset="0"/>
            </a:endParaRPr>
          </a:p>
          <a:p>
            <a:pPr>
              <a:lnSpc>
                <a:spcPct val="90000"/>
              </a:lnSpc>
            </a:pPr>
            <a:r>
              <a:rPr lang="en-US" altLang="en-US" sz="2800" b="1">
                <a:latin typeface="Comic Sans MS" panose="030F0902030302020204" pitchFamily="66" charset="0"/>
              </a:rPr>
              <a:t>What are you good at?</a:t>
            </a:r>
            <a:endParaRPr lang="en-GB" altLang="en-US" sz="2800" b="1">
              <a:latin typeface="Comic Sans MS" panose="030F0902030302020204" pitchFamily="66" charset="0"/>
            </a:endParaRPr>
          </a:p>
          <a:p>
            <a:pPr>
              <a:lnSpc>
                <a:spcPct val="90000"/>
              </a:lnSpc>
            </a:pPr>
            <a:r>
              <a:rPr lang="en-US" altLang="en-US" sz="2800" b="1">
                <a:latin typeface="Comic Sans MS" panose="030F0902030302020204" pitchFamily="66" charset="0"/>
              </a:rPr>
              <a:t>What do you like about yourself?</a:t>
            </a:r>
          </a:p>
          <a:p>
            <a:pPr>
              <a:lnSpc>
                <a:spcPct val="90000"/>
              </a:lnSpc>
              <a:buFontTx/>
              <a:buNone/>
            </a:pPr>
            <a:r>
              <a:rPr lang="en-US" altLang="en-US" sz="2800" b="1">
                <a:latin typeface="Comic Sans MS" panose="030F0902030302020204" pitchFamily="66" charset="0"/>
              </a:rPr>
              <a:t>	</a:t>
            </a:r>
            <a:endParaRPr lang="en-US" altLang="en-US" sz="2800" b="1" u="sng">
              <a:latin typeface="Comic Sans MS" panose="030F0902030302020204" pitchFamily="66" charset="0"/>
            </a:endParaRPr>
          </a:p>
          <a:p>
            <a:pPr>
              <a:lnSpc>
                <a:spcPct val="90000"/>
              </a:lnSpc>
            </a:pPr>
            <a:r>
              <a:rPr lang="en-US" altLang="en-US" sz="2800" b="1">
                <a:latin typeface="Comic Sans MS" panose="030F0902030302020204" pitchFamily="66" charset="0"/>
              </a:rPr>
              <a:t>Does your partner agree with the detail you have put into your diagram?</a:t>
            </a:r>
          </a:p>
          <a:p>
            <a:pPr>
              <a:lnSpc>
                <a:spcPct val="90000"/>
              </a:lnSpc>
              <a:buFontTx/>
              <a:buNone/>
            </a:pPr>
            <a:r>
              <a:rPr lang="en-US" altLang="en-US" sz="2800" b="1">
                <a:latin typeface="Comic Sans MS" panose="030F0902030302020204" pitchFamily="66" charset="0"/>
              </a:rPr>
              <a:t>	</a:t>
            </a:r>
            <a:endParaRPr lang="en-US" altLang="en-US" sz="2800" b="1" u="sng">
              <a:latin typeface="Comic Sans MS" panose="030F0902030302020204" pitchFamily="66" charset="0"/>
            </a:endParaRPr>
          </a:p>
        </p:txBody>
      </p:sp>
      <p:sp>
        <p:nvSpPr>
          <p:cNvPr id="4" name="Slide Number Placeholder 3">
            <a:extLst>
              <a:ext uri="{FF2B5EF4-FFF2-40B4-BE49-F238E27FC236}">
                <a16:creationId xmlns:a16="http://schemas.microsoft.com/office/drawing/2014/main" id="{4AB9118C-FD4D-F246-A37A-FD96FB455FB8}"/>
              </a:ext>
            </a:extLst>
          </p:cNvPr>
          <p:cNvSpPr txBox="1">
            <a:spLocks noGrp="1"/>
          </p:cNvSpPr>
          <p:nvPr/>
        </p:nvSpPr>
        <p:spPr bwMode="auto">
          <a:xfrm>
            <a:off x="6156325" y="6021388"/>
            <a:ext cx="2133600" cy="476250"/>
          </a:xfrm>
          <a:prstGeom prst="rect">
            <a:avLst/>
          </a:prstGeom>
          <a:noFill/>
          <a:ln>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5BA2851F-128A-B546-83C5-36B31566CAED}" type="slidenum">
              <a:rPr lang="en-US" altLang="en-US" sz="1400"/>
              <a:pPr algn="r"/>
              <a:t>3</a:t>
            </a:fld>
            <a:endParaRPr lang="en-US" altLang="en-US" sz="1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a:extLst>
              <a:ext uri="{FF2B5EF4-FFF2-40B4-BE49-F238E27FC236}">
                <a16:creationId xmlns:a16="http://schemas.microsoft.com/office/drawing/2014/main" id="{11CD7B56-3F43-6D45-82A5-CA58A11711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6536" t="13229" r="17618" b="13062"/>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630" name="Rectangle 2">
            <a:extLst>
              <a:ext uri="{FF2B5EF4-FFF2-40B4-BE49-F238E27FC236}">
                <a16:creationId xmlns:a16="http://schemas.microsoft.com/office/drawing/2014/main" id="{E7414FF0-3577-1D49-A753-24093636647D}"/>
              </a:ext>
            </a:extLst>
          </p:cNvPr>
          <p:cNvSpPr>
            <a:spLocks noChangeArrowheads="1"/>
          </p:cNvSpPr>
          <p:nvPr/>
        </p:nvSpPr>
        <p:spPr bwMode="auto">
          <a:xfrm>
            <a:off x="468313" y="188913"/>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b="1" u="sng">
                <a:latin typeface="Comic Sans MS" panose="030F0902030302020204" pitchFamily="66" charset="0"/>
              </a:rPr>
              <a:t>Who am I?</a:t>
            </a:r>
          </a:p>
        </p:txBody>
      </p:sp>
      <p:pic>
        <p:nvPicPr>
          <p:cNvPr id="26631" name="Picture 13" descr="j0434411">
            <a:extLst>
              <a:ext uri="{FF2B5EF4-FFF2-40B4-BE49-F238E27FC236}">
                <a16:creationId xmlns:a16="http://schemas.microsoft.com/office/drawing/2014/main" id="{1149DA36-42E2-E447-899B-C317BBCC2B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59200" y="2608263"/>
            <a:ext cx="16256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2" name="AutoShape 14">
            <a:extLst>
              <a:ext uri="{FF2B5EF4-FFF2-40B4-BE49-F238E27FC236}">
                <a16:creationId xmlns:a16="http://schemas.microsoft.com/office/drawing/2014/main" id="{559EBBE4-F521-A74A-8435-E822D78B806C}"/>
              </a:ext>
            </a:extLst>
          </p:cNvPr>
          <p:cNvSpPr>
            <a:spLocks noChangeArrowheads="1"/>
          </p:cNvSpPr>
          <p:nvPr/>
        </p:nvSpPr>
        <p:spPr bwMode="auto">
          <a:xfrm rot="-1496782">
            <a:off x="5364163" y="2852738"/>
            <a:ext cx="1584325" cy="287337"/>
          </a:xfrm>
          <a:prstGeom prst="rightArrow">
            <a:avLst>
              <a:gd name="adj1" fmla="val 50000"/>
              <a:gd name="adj2" fmla="val 137846"/>
            </a:avLst>
          </a:prstGeom>
          <a:solidFill>
            <a:schemeClr val="tx2"/>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latin typeface="Comic Sans MS" panose="030F0902030302020204" pitchFamily="66" charset="0"/>
            </a:endParaRPr>
          </a:p>
        </p:txBody>
      </p:sp>
      <p:sp>
        <p:nvSpPr>
          <p:cNvPr id="26633" name="AutoShape 15">
            <a:extLst>
              <a:ext uri="{FF2B5EF4-FFF2-40B4-BE49-F238E27FC236}">
                <a16:creationId xmlns:a16="http://schemas.microsoft.com/office/drawing/2014/main" id="{7C07D191-D2F6-3A46-9AB3-FDFC048BB139}"/>
              </a:ext>
            </a:extLst>
          </p:cNvPr>
          <p:cNvSpPr>
            <a:spLocks noChangeArrowheads="1"/>
          </p:cNvSpPr>
          <p:nvPr/>
        </p:nvSpPr>
        <p:spPr bwMode="auto">
          <a:xfrm rot="1886586">
            <a:off x="5292725" y="4005263"/>
            <a:ext cx="1584325" cy="287337"/>
          </a:xfrm>
          <a:prstGeom prst="rightArrow">
            <a:avLst>
              <a:gd name="adj1" fmla="val 50000"/>
              <a:gd name="adj2" fmla="val 137846"/>
            </a:avLst>
          </a:prstGeom>
          <a:solidFill>
            <a:schemeClr val="tx2"/>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latin typeface="Comic Sans MS" panose="030F0902030302020204" pitchFamily="66" charset="0"/>
            </a:endParaRPr>
          </a:p>
        </p:txBody>
      </p:sp>
      <p:sp>
        <p:nvSpPr>
          <p:cNvPr id="26634" name="AutoShape 16">
            <a:extLst>
              <a:ext uri="{FF2B5EF4-FFF2-40B4-BE49-F238E27FC236}">
                <a16:creationId xmlns:a16="http://schemas.microsoft.com/office/drawing/2014/main" id="{79B12927-B1D7-1F46-BA12-D1CA7130ADC0}"/>
              </a:ext>
            </a:extLst>
          </p:cNvPr>
          <p:cNvSpPr>
            <a:spLocks noChangeArrowheads="1"/>
          </p:cNvSpPr>
          <p:nvPr/>
        </p:nvSpPr>
        <p:spPr bwMode="auto">
          <a:xfrm rot="-9376237">
            <a:off x="2411413" y="2924175"/>
            <a:ext cx="1584325" cy="287338"/>
          </a:xfrm>
          <a:prstGeom prst="rightArrow">
            <a:avLst>
              <a:gd name="adj1" fmla="val 50000"/>
              <a:gd name="adj2" fmla="val 137845"/>
            </a:avLst>
          </a:prstGeom>
          <a:solidFill>
            <a:schemeClr val="tx2"/>
          </a:solidFill>
          <a:ln w="9525">
            <a:solidFill>
              <a:schemeClr val="tx1"/>
            </a:solidFill>
            <a:miter lim="800000"/>
            <a:headEnd/>
            <a:tailEnd/>
          </a:ln>
        </p:spPr>
        <p:txBody>
          <a:bodyPr rot="10800000"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latin typeface="Comic Sans MS" panose="030F0902030302020204" pitchFamily="66" charset="0"/>
            </a:endParaRPr>
          </a:p>
        </p:txBody>
      </p:sp>
      <p:sp>
        <p:nvSpPr>
          <p:cNvPr id="26635" name="AutoShape 17">
            <a:extLst>
              <a:ext uri="{FF2B5EF4-FFF2-40B4-BE49-F238E27FC236}">
                <a16:creationId xmlns:a16="http://schemas.microsoft.com/office/drawing/2014/main" id="{21DE0559-B52E-E74E-81D1-A68F5DD43F66}"/>
              </a:ext>
            </a:extLst>
          </p:cNvPr>
          <p:cNvSpPr>
            <a:spLocks noChangeArrowheads="1"/>
          </p:cNvSpPr>
          <p:nvPr/>
        </p:nvSpPr>
        <p:spPr bwMode="auto">
          <a:xfrm rot="9415534">
            <a:off x="2484438" y="4005263"/>
            <a:ext cx="1584325" cy="287337"/>
          </a:xfrm>
          <a:prstGeom prst="rightArrow">
            <a:avLst>
              <a:gd name="adj1" fmla="val 50000"/>
              <a:gd name="adj2" fmla="val 137846"/>
            </a:avLst>
          </a:prstGeom>
          <a:solidFill>
            <a:schemeClr val="tx2"/>
          </a:solidFill>
          <a:ln w="9525">
            <a:solidFill>
              <a:schemeClr val="tx1"/>
            </a:solidFill>
            <a:miter lim="800000"/>
            <a:headEnd/>
            <a:tailEnd/>
          </a:ln>
        </p:spPr>
        <p:txBody>
          <a:bodyPr rot="10800000"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latin typeface="Comic Sans MS" panose="030F0902030302020204" pitchFamily="66" charset="0"/>
            </a:endParaRPr>
          </a:p>
        </p:txBody>
      </p:sp>
      <p:sp>
        <p:nvSpPr>
          <p:cNvPr id="26636" name="AutoShape 18">
            <a:extLst>
              <a:ext uri="{FF2B5EF4-FFF2-40B4-BE49-F238E27FC236}">
                <a16:creationId xmlns:a16="http://schemas.microsoft.com/office/drawing/2014/main" id="{E6F2A1EE-B578-3A4B-B4DE-56F538771679}"/>
              </a:ext>
            </a:extLst>
          </p:cNvPr>
          <p:cNvSpPr>
            <a:spLocks noChangeArrowheads="1"/>
          </p:cNvSpPr>
          <p:nvPr/>
        </p:nvSpPr>
        <p:spPr bwMode="auto">
          <a:xfrm rot="5400000">
            <a:off x="4175919" y="4688681"/>
            <a:ext cx="647700" cy="287338"/>
          </a:xfrm>
          <a:prstGeom prst="rightArrow">
            <a:avLst>
              <a:gd name="adj1" fmla="val 50000"/>
              <a:gd name="adj2" fmla="val 56353"/>
            </a:avLst>
          </a:prstGeom>
          <a:solidFill>
            <a:schemeClr val="tx2"/>
          </a:solidFill>
          <a:ln w="9525">
            <a:solidFill>
              <a:schemeClr val="tx1"/>
            </a:solidFill>
            <a:miter lim="800000"/>
            <a:headEnd/>
            <a:tailEnd/>
          </a:ln>
        </p:spPr>
        <p:txBody>
          <a:bodyPr rot="10800000" vert="eaVert"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latin typeface="Comic Sans MS" panose="030F0902030302020204" pitchFamily="66" charset="0"/>
            </a:endParaRPr>
          </a:p>
        </p:txBody>
      </p:sp>
      <p:sp>
        <p:nvSpPr>
          <p:cNvPr id="26637" name="AutoShape 20">
            <a:extLst>
              <a:ext uri="{FF2B5EF4-FFF2-40B4-BE49-F238E27FC236}">
                <a16:creationId xmlns:a16="http://schemas.microsoft.com/office/drawing/2014/main" id="{0A09B99D-9F14-114A-B736-1416F4FC8E71}"/>
              </a:ext>
            </a:extLst>
          </p:cNvPr>
          <p:cNvSpPr>
            <a:spLocks noChangeArrowheads="1"/>
          </p:cNvSpPr>
          <p:nvPr/>
        </p:nvSpPr>
        <p:spPr bwMode="auto">
          <a:xfrm>
            <a:off x="3276600" y="5229225"/>
            <a:ext cx="2590800" cy="1152525"/>
          </a:xfrm>
          <a:prstGeom prst="flowChartAlternateProcess">
            <a:avLst/>
          </a:prstGeom>
          <a:solidFill>
            <a:schemeClr val="bg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latin typeface="Comic Sans MS" panose="030F0902030302020204" pitchFamily="66" charset="0"/>
            </a:endParaRPr>
          </a:p>
        </p:txBody>
      </p:sp>
      <p:sp>
        <p:nvSpPr>
          <p:cNvPr id="26638" name="AutoShape 21">
            <a:extLst>
              <a:ext uri="{FF2B5EF4-FFF2-40B4-BE49-F238E27FC236}">
                <a16:creationId xmlns:a16="http://schemas.microsoft.com/office/drawing/2014/main" id="{20D9C2AA-DCE1-9C4D-AD87-7BA2B7163821}"/>
              </a:ext>
            </a:extLst>
          </p:cNvPr>
          <p:cNvSpPr>
            <a:spLocks noChangeArrowheads="1"/>
          </p:cNvSpPr>
          <p:nvPr/>
        </p:nvSpPr>
        <p:spPr bwMode="auto">
          <a:xfrm>
            <a:off x="6011863" y="4724400"/>
            <a:ext cx="2232025" cy="1223963"/>
          </a:xfrm>
          <a:prstGeom prst="flowChartAlternateProcess">
            <a:avLst/>
          </a:prstGeom>
          <a:solidFill>
            <a:schemeClr val="bg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latin typeface="Comic Sans MS" panose="030F0902030302020204" pitchFamily="66" charset="0"/>
            </a:endParaRPr>
          </a:p>
        </p:txBody>
      </p:sp>
      <p:sp>
        <p:nvSpPr>
          <p:cNvPr id="26639" name="AutoShape 22">
            <a:extLst>
              <a:ext uri="{FF2B5EF4-FFF2-40B4-BE49-F238E27FC236}">
                <a16:creationId xmlns:a16="http://schemas.microsoft.com/office/drawing/2014/main" id="{C811019A-F1F6-DD4F-BA36-E119084CE943}"/>
              </a:ext>
            </a:extLst>
          </p:cNvPr>
          <p:cNvSpPr>
            <a:spLocks noChangeArrowheads="1"/>
          </p:cNvSpPr>
          <p:nvPr/>
        </p:nvSpPr>
        <p:spPr bwMode="auto">
          <a:xfrm>
            <a:off x="5003800" y="1268413"/>
            <a:ext cx="3203575" cy="1223962"/>
          </a:xfrm>
          <a:prstGeom prst="flowChartAlternateProcess">
            <a:avLst/>
          </a:prstGeom>
          <a:solidFill>
            <a:schemeClr val="bg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latin typeface="Comic Sans MS" panose="030F0902030302020204" pitchFamily="66" charset="0"/>
            </a:endParaRPr>
          </a:p>
        </p:txBody>
      </p:sp>
      <p:sp>
        <p:nvSpPr>
          <p:cNvPr id="26640" name="AutoShape 24">
            <a:extLst>
              <a:ext uri="{FF2B5EF4-FFF2-40B4-BE49-F238E27FC236}">
                <a16:creationId xmlns:a16="http://schemas.microsoft.com/office/drawing/2014/main" id="{704797DA-6FE3-9A4F-A6CB-3383E4A2441C}"/>
              </a:ext>
            </a:extLst>
          </p:cNvPr>
          <p:cNvSpPr>
            <a:spLocks noChangeArrowheads="1"/>
          </p:cNvSpPr>
          <p:nvPr/>
        </p:nvSpPr>
        <p:spPr bwMode="auto">
          <a:xfrm>
            <a:off x="611188" y="4652963"/>
            <a:ext cx="2484437" cy="1223962"/>
          </a:xfrm>
          <a:prstGeom prst="flowChartAlternateProcess">
            <a:avLst/>
          </a:prstGeom>
          <a:solidFill>
            <a:schemeClr val="bg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latin typeface="Comic Sans MS" panose="030F0902030302020204" pitchFamily="66" charset="0"/>
            </a:endParaRPr>
          </a:p>
        </p:txBody>
      </p:sp>
      <p:sp>
        <p:nvSpPr>
          <p:cNvPr id="26641" name="AutoShape 25">
            <a:extLst>
              <a:ext uri="{FF2B5EF4-FFF2-40B4-BE49-F238E27FC236}">
                <a16:creationId xmlns:a16="http://schemas.microsoft.com/office/drawing/2014/main" id="{4EF2349E-6E4E-7142-B128-EC4764DD4EC3}"/>
              </a:ext>
            </a:extLst>
          </p:cNvPr>
          <p:cNvSpPr>
            <a:spLocks noChangeArrowheads="1"/>
          </p:cNvSpPr>
          <p:nvPr/>
        </p:nvSpPr>
        <p:spPr bwMode="auto">
          <a:xfrm>
            <a:off x="611188" y="1341438"/>
            <a:ext cx="3025775" cy="1223962"/>
          </a:xfrm>
          <a:prstGeom prst="flowChartAlternateProcess">
            <a:avLst/>
          </a:prstGeom>
          <a:solidFill>
            <a:schemeClr val="bg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latin typeface="Comic Sans MS" panose="030F0902030302020204" pitchFamily="66" charset="0"/>
            </a:endParaRPr>
          </a:p>
        </p:txBody>
      </p:sp>
      <p:sp>
        <p:nvSpPr>
          <p:cNvPr id="14" name="Slide Number Placeholder 13">
            <a:extLst>
              <a:ext uri="{FF2B5EF4-FFF2-40B4-BE49-F238E27FC236}">
                <a16:creationId xmlns:a16="http://schemas.microsoft.com/office/drawing/2014/main" id="{D725917F-918E-AC4E-BFF8-F87DBBF8635D}"/>
              </a:ext>
            </a:extLst>
          </p:cNvPr>
          <p:cNvSpPr txBox="1">
            <a:spLocks noGrp="1"/>
          </p:cNvSpPr>
          <p:nvPr/>
        </p:nvSpPr>
        <p:spPr bwMode="auto">
          <a:xfrm>
            <a:off x="6156325" y="6092825"/>
            <a:ext cx="2133600" cy="476250"/>
          </a:xfrm>
          <a:prstGeom prst="rect">
            <a:avLst/>
          </a:prstGeom>
          <a:noFill/>
          <a:ln>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0FCBC622-CC47-DF44-90D3-24FFC26C6FC6}" type="slidenum">
              <a:rPr lang="en-US" altLang="en-US" sz="1400"/>
              <a:pPr algn="r"/>
              <a:t>4</a:t>
            </a:fld>
            <a:endParaRPr lang="en-US" altLang="en-US" sz="1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a:extLst>
              <a:ext uri="{FF2B5EF4-FFF2-40B4-BE49-F238E27FC236}">
                <a16:creationId xmlns:a16="http://schemas.microsoft.com/office/drawing/2014/main" id="{078C6FB2-0B61-4D46-9D7C-C63F09905B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6536" t="13229" r="17618" b="13062"/>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654" name="Rectangle 2">
            <a:extLst>
              <a:ext uri="{FF2B5EF4-FFF2-40B4-BE49-F238E27FC236}">
                <a16:creationId xmlns:a16="http://schemas.microsoft.com/office/drawing/2014/main" id="{9B45174F-6BDC-454E-9A93-25D6E841DC5D}"/>
              </a:ext>
            </a:extLst>
          </p:cNvPr>
          <p:cNvSpPr>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b="1" u="sng">
                <a:latin typeface="Comic Sans MS" panose="030F0902030302020204" pitchFamily="66" charset="0"/>
              </a:rPr>
              <a:t>A teenager </a:t>
            </a:r>
          </a:p>
        </p:txBody>
      </p:sp>
      <p:sp>
        <p:nvSpPr>
          <p:cNvPr id="13315" name="Rectangle 3">
            <a:extLst>
              <a:ext uri="{FF2B5EF4-FFF2-40B4-BE49-F238E27FC236}">
                <a16:creationId xmlns:a16="http://schemas.microsoft.com/office/drawing/2014/main" id="{8B3E70DB-DA12-DB4B-B32D-16ECCD1B50D4}"/>
              </a:ext>
            </a:extLst>
          </p:cNvPr>
          <p:cNvSpPr>
            <a:spLocks noChangeArrowheads="1"/>
          </p:cNvSpPr>
          <p:nvPr/>
        </p:nvSpPr>
        <p:spPr bwMode="auto">
          <a:xfrm>
            <a:off x="611188" y="1557338"/>
            <a:ext cx="4691062"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9pPr>
          </a:lstStyle>
          <a:p>
            <a:pPr>
              <a:lnSpc>
                <a:spcPct val="90000"/>
              </a:lnSpc>
              <a:buFontTx/>
              <a:buNone/>
            </a:pPr>
            <a:r>
              <a:rPr lang="en-US" altLang="en-US" b="1">
                <a:latin typeface="Comic Sans MS" panose="030F0902030302020204" pitchFamily="66" charset="0"/>
              </a:rPr>
              <a:t>Working individually,</a:t>
            </a:r>
          </a:p>
          <a:p>
            <a:pPr>
              <a:lnSpc>
                <a:spcPct val="90000"/>
              </a:lnSpc>
              <a:buFontTx/>
              <a:buNone/>
            </a:pPr>
            <a:r>
              <a:rPr lang="en-US" altLang="en-US" b="1">
                <a:latin typeface="Comic Sans MS" panose="030F0902030302020204" pitchFamily="66" charset="0"/>
              </a:rPr>
              <a:t>finish the following</a:t>
            </a:r>
          </a:p>
          <a:p>
            <a:pPr>
              <a:lnSpc>
                <a:spcPct val="90000"/>
              </a:lnSpc>
              <a:buFontTx/>
              <a:buNone/>
            </a:pPr>
            <a:r>
              <a:rPr lang="en-US" altLang="en-US" b="1">
                <a:latin typeface="Comic Sans MS" panose="030F0902030302020204" pitchFamily="66" charset="0"/>
              </a:rPr>
              <a:t>statement:</a:t>
            </a:r>
          </a:p>
          <a:p>
            <a:pPr>
              <a:lnSpc>
                <a:spcPct val="90000"/>
              </a:lnSpc>
              <a:buFontTx/>
              <a:buNone/>
            </a:pPr>
            <a:endParaRPr lang="en-US" altLang="en-US" b="1">
              <a:latin typeface="Comic Sans MS" panose="030F0902030302020204" pitchFamily="66" charset="0"/>
            </a:endParaRPr>
          </a:p>
          <a:p>
            <a:pPr>
              <a:lnSpc>
                <a:spcPct val="90000"/>
              </a:lnSpc>
              <a:buFontTx/>
              <a:buNone/>
            </a:pPr>
            <a:r>
              <a:rPr lang="en-US" altLang="en-US" b="1" u="sng">
                <a:latin typeface="Comic Sans MS" panose="030F0902030302020204" pitchFamily="66" charset="0"/>
              </a:rPr>
              <a:t>I think that a typical teenager …..</a:t>
            </a:r>
            <a:endParaRPr lang="en-GB" altLang="en-US">
              <a:latin typeface="Comic Sans MS" panose="030F0902030302020204" pitchFamily="66" charset="0"/>
            </a:endParaRPr>
          </a:p>
          <a:p>
            <a:pPr>
              <a:lnSpc>
                <a:spcPct val="90000"/>
              </a:lnSpc>
              <a:buFontTx/>
              <a:buNone/>
            </a:pPr>
            <a:endParaRPr lang="en-GB" altLang="en-US">
              <a:latin typeface="Comic Sans MS" panose="030F0902030302020204" pitchFamily="66" charset="0"/>
            </a:endParaRPr>
          </a:p>
          <a:p>
            <a:pPr>
              <a:lnSpc>
                <a:spcPct val="90000"/>
              </a:lnSpc>
              <a:buFontTx/>
              <a:buNone/>
            </a:pPr>
            <a:r>
              <a:rPr lang="en-GB" altLang="en-US">
                <a:latin typeface="Comic Sans MS" panose="030F0902030302020204" pitchFamily="66" charset="0"/>
              </a:rPr>
              <a:t>Write down 2 statements you think are true about a typical teenager.</a:t>
            </a:r>
            <a:endParaRPr lang="en-US" altLang="en-US">
              <a:latin typeface="Comic Sans MS" panose="030F0902030302020204" pitchFamily="66" charset="0"/>
            </a:endParaRPr>
          </a:p>
        </p:txBody>
      </p:sp>
      <p:pic>
        <p:nvPicPr>
          <p:cNvPr id="27656" name="Picture 7" descr="j0397486">
            <a:extLst>
              <a:ext uri="{FF2B5EF4-FFF2-40B4-BE49-F238E27FC236}">
                <a16:creationId xmlns:a16="http://schemas.microsoft.com/office/drawing/2014/main" id="{E3378C68-BC4A-EA46-90A3-9F934D75BB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1500" y="2565400"/>
            <a:ext cx="2438400" cy="238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64475A38-24D5-5046-A31F-687103B85005}"/>
              </a:ext>
            </a:extLst>
          </p:cNvPr>
          <p:cNvSpPr txBox="1">
            <a:spLocks noGrp="1"/>
          </p:cNvSpPr>
          <p:nvPr/>
        </p:nvSpPr>
        <p:spPr bwMode="auto">
          <a:xfrm>
            <a:off x="6156325" y="6021388"/>
            <a:ext cx="2133600" cy="476250"/>
          </a:xfrm>
          <a:prstGeom prst="rect">
            <a:avLst/>
          </a:prstGeom>
          <a:noFill/>
          <a:ln>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3EC22575-8462-1344-A8E0-28893A665A9D}" type="slidenum">
              <a:rPr lang="en-US" altLang="en-US" sz="1400"/>
              <a:pPr algn="r"/>
              <a:t>5</a:t>
            </a:fld>
            <a:endParaRPr lang="en-US" altLang="en-US"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3315">
                                            <p:txEl>
                                              <p:pRg st="4" end="4"/>
                                            </p:txEl>
                                          </p:spTgt>
                                        </p:tgtEl>
                                        <p:attrNameLst>
                                          <p:attrName>style.visibility</p:attrName>
                                        </p:attrNameLst>
                                      </p:cBhvr>
                                      <p:to>
                                        <p:strVal val="visible"/>
                                      </p:to>
                                    </p:set>
                                    <p:animEffect transition="in" filter="box(in)">
                                      <p:cBhvr>
                                        <p:cTn id="7" dur="500"/>
                                        <p:tgtEl>
                                          <p:spTgt spid="13315">
                                            <p:txEl>
                                              <p:pRg st="4" end="4"/>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3315">
                                            <p:txEl>
                                              <p:pRg st="6" end="6"/>
                                            </p:txEl>
                                          </p:spTgt>
                                        </p:tgtEl>
                                        <p:attrNameLst>
                                          <p:attrName>style.visibility</p:attrName>
                                        </p:attrNameLst>
                                      </p:cBhvr>
                                      <p:to>
                                        <p:strVal val="visible"/>
                                      </p:to>
                                    </p:set>
                                    <p:animEffect transition="in" filter="box(in)">
                                      <p:cBhvr>
                                        <p:cTn id="12" dur="500"/>
                                        <p:tgtEl>
                                          <p:spTgt spid="133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a:extLst>
              <a:ext uri="{FF2B5EF4-FFF2-40B4-BE49-F238E27FC236}">
                <a16:creationId xmlns:a16="http://schemas.microsoft.com/office/drawing/2014/main" id="{DE205988-DEFD-6340-BF89-54C837B609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6536" t="13229" r="17618" b="13062"/>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678" name="Rectangle 2">
            <a:extLst>
              <a:ext uri="{FF2B5EF4-FFF2-40B4-BE49-F238E27FC236}">
                <a16:creationId xmlns:a16="http://schemas.microsoft.com/office/drawing/2014/main" id="{8FA1885C-CFBB-E84B-9646-FC221DCAA5AB}"/>
              </a:ext>
            </a:extLst>
          </p:cNvPr>
          <p:cNvSpPr>
            <a:spLocks noChangeArrowheads="1"/>
          </p:cNvSpPr>
          <p:nvPr/>
        </p:nvSpPr>
        <p:spPr bwMode="auto">
          <a:xfrm>
            <a:off x="1042988" y="620713"/>
            <a:ext cx="72215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4000" b="1" u="sng">
                <a:latin typeface="Comic Sans MS" panose="030F0902030302020204" pitchFamily="66" charset="0"/>
              </a:rPr>
              <a:t>Statements about a typical teenager :</a:t>
            </a:r>
          </a:p>
        </p:txBody>
      </p:sp>
      <p:sp>
        <p:nvSpPr>
          <p:cNvPr id="28679" name="Rectangle 3">
            <a:extLst>
              <a:ext uri="{FF2B5EF4-FFF2-40B4-BE49-F238E27FC236}">
                <a16:creationId xmlns:a16="http://schemas.microsoft.com/office/drawing/2014/main" id="{5E4970F0-213F-DB4A-8082-6426F46D7C50}"/>
              </a:ext>
            </a:extLst>
          </p:cNvPr>
          <p:cNvSpPr>
            <a:spLocks noChangeArrowheads="1"/>
          </p:cNvSpPr>
          <p:nvPr/>
        </p:nvSpPr>
        <p:spPr bwMode="auto">
          <a:xfrm>
            <a:off x="611188" y="1600200"/>
            <a:ext cx="76327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pPr>
            <a:endParaRPr lang="en-US" altLang="en-US" sz="2800"/>
          </a:p>
          <a:p>
            <a:pPr>
              <a:lnSpc>
                <a:spcPct val="80000"/>
              </a:lnSpc>
            </a:pPr>
            <a:r>
              <a:rPr lang="en-US" altLang="en-US" sz="2800">
                <a:latin typeface="Comic Sans MS" panose="030F0902030302020204" pitchFamily="66" charset="0"/>
              </a:rPr>
              <a:t>Young people do not care about other people’s property.</a:t>
            </a:r>
            <a:endParaRPr lang="en-GB" altLang="en-US" sz="2800">
              <a:latin typeface="Comic Sans MS" panose="030F0902030302020204" pitchFamily="66" charset="0"/>
            </a:endParaRPr>
          </a:p>
          <a:p>
            <a:pPr>
              <a:lnSpc>
                <a:spcPct val="80000"/>
              </a:lnSpc>
            </a:pPr>
            <a:r>
              <a:rPr lang="en-US" altLang="en-US" sz="2800">
                <a:latin typeface="Comic Sans MS" panose="030F0902030302020204" pitchFamily="66" charset="0"/>
              </a:rPr>
              <a:t>Teenagers spend a lot of their time fighting in gangs.</a:t>
            </a:r>
            <a:endParaRPr lang="en-GB" altLang="en-US" sz="2800">
              <a:latin typeface="Comic Sans MS" panose="030F0902030302020204" pitchFamily="66" charset="0"/>
            </a:endParaRPr>
          </a:p>
          <a:p>
            <a:pPr>
              <a:lnSpc>
                <a:spcPct val="80000"/>
              </a:lnSpc>
            </a:pPr>
            <a:r>
              <a:rPr lang="en-US" altLang="en-US" sz="2800">
                <a:latin typeface="Comic Sans MS" panose="030F0902030302020204" pitchFamily="66" charset="0"/>
              </a:rPr>
              <a:t>Most teenagers carry a knife when they are out in the evening.</a:t>
            </a:r>
            <a:endParaRPr lang="en-GB" altLang="en-US" sz="2800">
              <a:latin typeface="Comic Sans MS" panose="030F0902030302020204" pitchFamily="66" charset="0"/>
            </a:endParaRPr>
          </a:p>
          <a:p>
            <a:pPr>
              <a:lnSpc>
                <a:spcPct val="80000"/>
              </a:lnSpc>
            </a:pPr>
            <a:r>
              <a:rPr lang="en-US" altLang="en-US" sz="2800">
                <a:latin typeface="Comic Sans MS" panose="030F0902030302020204" pitchFamily="66" charset="0"/>
              </a:rPr>
              <a:t>Teenagers think that smoking makes them look cool.</a:t>
            </a:r>
            <a:endParaRPr lang="en-GB" altLang="en-US" sz="2800">
              <a:latin typeface="Comic Sans MS" panose="030F0902030302020204" pitchFamily="66" charset="0"/>
            </a:endParaRPr>
          </a:p>
          <a:p>
            <a:pPr>
              <a:lnSpc>
                <a:spcPct val="80000"/>
              </a:lnSpc>
            </a:pPr>
            <a:r>
              <a:rPr lang="en-US" altLang="en-US" sz="2800">
                <a:latin typeface="Comic Sans MS" panose="030F0902030302020204" pitchFamily="66" charset="0"/>
              </a:rPr>
              <a:t>Teenagers think they should not get involved if they see someone being bullied.</a:t>
            </a:r>
          </a:p>
        </p:txBody>
      </p:sp>
      <p:sp>
        <p:nvSpPr>
          <p:cNvPr id="4" name="Slide Number Placeholder 3">
            <a:extLst>
              <a:ext uri="{FF2B5EF4-FFF2-40B4-BE49-F238E27FC236}">
                <a16:creationId xmlns:a16="http://schemas.microsoft.com/office/drawing/2014/main" id="{1ABB3D58-AF76-1A4C-B630-92CB8086FBB1}"/>
              </a:ext>
            </a:extLst>
          </p:cNvPr>
          <p:cNvSpPr txBox="1">
            <a:spLocks noGrp="1"/>
          </p:cNvSpPr>
          <p:nvPr/>
        </p:nvSpPr>
        <p:spPr bwMode="auto">
          <a:xfrm>
            <a:off x="6300788" y="6165850"/>
            <a:ext cx="1979612" cy="476250"/>
          </a:xfrm>
          <a:prstGeom prst="rect">
            <a:avLst/>
          </a:prstGeom>
          <a:noFill/>
          <a:ln>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76C82B29-B280-2044-A967-9C7D5C8C70DC}" type="slidenum">
              <a:rPr lang="en-US" altLang="en-US" sz="1400"/>
              <a:pPr algn="r"/>
              <a:t>6</a:t>
            </a:fld>
            <a:endParaRPr lang="en-US" altLang="en-US" sz="1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a:extLst>
              <a:ext uri="{FF2B5EF4-FFF2-40B4-BE49-F238E27FC236}">
                <a16:creationId xmlns:a16="http://schemas.microsoft.com/office/drawing/2014/main" id="{7CB09600-9E69-3C4E-99E8-25A8969279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6536" t="13229" r="17618" b="13062"/>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702" name="Rectangle 2">
            <a:extLst>
              <a:ext uri="{FF2B5EF4-FFF2-40B4-BE49-F238E27FC236}">
                <a16:creationId xmlns:a16="http://schemas.microsoft.com/office/drawing/2014/main" id="{29DAB6B9-0105-6948-9516-5B21480337C7}"/>
              </a:ext>
            </a:extLst>
          </p:cNvPr>
          <p:cNvSpPr>
            <a:spLocks noChangeArrowheads="1"/>
          </p:cNvSpPr>
          <p:nvPr/>
        </p:nvSpPr>
        <p:spPr bwMode="auto">
          <a:xfrm>
            <a:off x="611188" y="33337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a:r>
              <a:rPr lang="en-US" altLang="en-US" sz="2800" b="1" u="sng">
                <a:latin typeface="Comic Sans MS" panose="030F0902030302020204" pitchFamily="66" charset="0"/>
              </a:rPr>
              <a:t>Teacher led discussion of the statements</a:t>
            </a:r>
          </a:p>
        </p:txBody>
      </p:sp>
      <p:sp>
        <p:nvSpPr>
          <p:cNvPr id="6147" name="Rectangle 3">
            <a:extLst>
              <a:ext uri="{FF2B5EF4-FFF2-40B4-BE49-F238E27FC236}">
                <a16:creationId xmlns:a16="http://schemas.microsoft.com/office/drawing/2014/main" id="{38B4C809-D287-454E-9174-C20297B13F8A}"/>
              </a:ext>
            </a:extLst>
          </p:cNvPr>
          <p:cNvSpPr>
            <a:spLocks noChangeArrowheads="1"/>
          </p:cNvSpPr>
          <p:nvPr/>
        </p:nvSpPr>
        <p:spPr bwMode="auto">
          <a:xfrm>
            <a:off x="457200" y="1268413"/>
            <a:ext cx="8229600"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r>
              <a:rPr lang="en-US" altLang="en-US" sz="2800">
                <a:latin typeface="Comic Sans MS" panose="030F0902030302020204" pitchFamily="66" charset="0"/>
              </a:rPr>
              <a:t>Why do you think the media presents teenagers like this?</a:t>
            </a:r>
          </a:p>
          <a:p>
            <a:pPr>
              <a:buFontTx/>
              <a:buNone/>
            </a:pPr>
            <a:r>
              <a:rPr lang="en-US" altLang="en-US" sz="2800">
                <a:latin typeface="Comic Sans MS" panose="030F0902030302020204" pitchFamily="66" charset="0"/>
              </a:rPr>
              <a:t>   	</a:t>
            </a:r>
            <a:endParaRPr lang="en-US" altLang="en-US" sz="2800" u="sng">
              <a:latin typeface="Comic Sans MS" panose="030F0902030302020204" pitchFamily="66" charset="0"/>
            </a:endParaRPr>
          </a:p>
          <a:p>
            <a:pPr>
              <a:buFontTx/>
              <a:buNone/>
            </a:pPr>
            <a:r>
              <a:rPr lang="en-US" altLang="en-US" sz="2800">
                <a:latin typeface="Comic Sans MS" panose="030F0902030302020204" pitchFamily="66" charset="0"/>
              </a:rPr>
              <a:t>  </a:t>
            </a:r>
            <a:endParaRPr lang="en-US" altLang="en-US" sz="2800" u="sng">
              <a:latin typeface="Comic Sans MS" panose="030F0902030302020204" pitchFamily="66" charset="0"/>
            </a:endParaRPr>
          </a:p>
          <a:p>
            <a:r>
              <a:rPr lang="en-US" altLang="en-US" sz="2800">
                <a:latin typeface="Comic Sans MS" panose="030F0902030302020204" pitchFamily="66" charset="0"/>
              </a:rPr>
              <a:t>Do you believe these statements are true?</a:t>
            </a:r>
          </a:p>
          <a:p>
            <a:pPr>
              <a:buFontTx/>
              <a:buNone/>
            </a:pPr>
            <a:r>
              <a:rPr lang="en-US" altLang="en-US" sz="2800">
                <a:latin typeface="Comic Sans MS" panose="030F0902030302020204" pitchFamily="66" charset="0"/>
              </a:rPr>
              <a:t>   	</a:t>
            </a:r>
            <a:endParaRPr lang="en-US" altLang="en-US" sz="2800" u="sng">
              <a:latin typeface="Comic Sans MS" panose="030F0902030302020204" pitchFamily="66" charset="0"/>
            </a:endParaRPr>
          </a:p>
          <a:p>
            <a:pPr lvl="1">
              <a:buFontTx/>
              <a:buNone/>
            </a:pPr>
            <a:endParaRPr lang="en-US" altLang="en-US" sz="2400" u="sng">
              <a:latin typeface="Comic Sans MS" panose="030F0902030302020204" pitchFamily="66" charset="0"/>
            </a:endParaRPr>
          </a:p>
          <a:p>
            <a:r>
              <a:rPr lang="en-US" altLang="en-US" sz="2800">
                <a:latin typeface="Comic Sans MS" panose="030F0902030302020204" pitchFamily="66" charset="0"/>
              </a:rPr>
              <a:t>Can you think of </a:t>
            </a:r>
            <a:r>
              <a:rPr lang="en-US" altLang="en-US" sz="2800" b="1">
                <a:latin typeface="Comic Sans MS" panose="030F0902030302020204" pitchFamily="66" charset="0"/>
              </a:rPr>
              <a:t>any other groups</a:t>
            </a:r>
            <a:r>
              <a:rPr lang="en-US" altLang="en-US" sz="2800">
                <a:latin typeface="Comic Sans MS" panose="030F0902030302020204" pitchFamily="66" charset="0"/>
              </a:rPr>
              <a:t> which might be misrepresented in the media?</a:t>
            </a:r>
          </a:p>
          <a:p>
            <a:pPr>
              <a:buFontTx/>
              <a:buNone/>
            </a:pPr>
            <a:r>
              <a:rPr lang="en-US" altLang="en-US" sz="2800">
                <a:latin typeface="Comic Sans MS" panose="030F0902030302020204" pitchFamily="66" charset="0"/>
              </a:rPr>
              <a:t>	</a:t>
            </a:r>
            <a:endParaRPr lang="en-US" altLang="en-US" sz="2800" u="sng">
              <a:latin typeface="Comic Sans MS" panose="030F0902030302020204" pitchFamily="66" charset="0"/>
            </a:endParaRPr>
          </a:p>
          <a:p>
            <a:pPr>
              <a:buFontTx/>
              <a:buNone/>
            </a:pPr>
            <a:endParaRPr lang="en-US" altLang="en-US" sz="2800" u="sng">
              <a:latin typeface="Comic Sans MS" panose="030F0902030302020204" pitchFamily="66" charset="0"/>
            </a:endParaRPr>
          </a:p>
        </p:txBody>
      </p:sp>
      <p:sp>
        <p:nvSpPr>
          <p:cNvPr id="4" name="Slide Number Placeholder 3">
            <a:extLst>
              <a:ext uri="{FF2B5EF4-FFF2-40B4-BE49-F238E27FC236}">
                <a16:creationId xmlns:a16="http://schemas.microsoft.com/office/drawing/2014/main" id="{59EC1C08-A612-C64D-93FC-7D09F6B4F791}"/>
              </a:ext>
            </a:extLst>
          </p:cNvPr>
          <p:cNvSpPr txBox="1">
            <a:spLocks noGrp="1"/>
          </p:cNvSpPr>
          <p:nvPr/>
        </p:nvSpPr>
        <p:spPr bwMode="auto">
          <a:xfrm>
            <a:off x="6156325" y="6092825"/>
            <a:ext cx="2133600" cy="476250"/>
          </a:xfrm>
          <a:prstGeom prst="rect">
            <a:avLst/>
          </a:prstGeom>
          <a:noFill/>
          <a:ln>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9C2207AA-DBA0-A849-8B42-473DF3FFA165}" type="slidenum">
              <a:rPr lang="en-US" altLang="en-US" sz="1400"/>
              <a:pPr algn="r"/>
              <a:t>7</a:t>
            </a:fld>
            <a:endParaRPr lang="en-US" altLang="en-US"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6147">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14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a:extLst>
              <a:ext uri="{FF2B5EF4-FFF2-40B4-BE49-F238E27FC236}">
                <a16:creationId xmlns:a16="http://schemas.microsoft.com/office/drawing/2014/main" id="{FDB14EF3-0AC4-E545-9A1C-6EBE45F509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6536" t="13229" r="17618" b="13062"/>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7891" name="Rectangle 6">
            <a:extLst>
              <a:ext uri="{FF2B5EF4-FFF2-40B4-BE49-F238E27FC236}">
                <a16:creationId xmlns:a16="http://schemas.microsoft.com/office/drawing/2014/main" id="{D04310A5-FA9C-7F44-8290-C37EB8EB08C6}"/>
              </a:ext>
            </a:extLst>
          </p:cNvPr>
          <p:cNvSpPr txBox="1">
            <a:spLocks noGrp="1"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EE8FDED3-6DD2-CF49-8C13-A1328EF7B08B}" type="slidenum">
              <a:rPr lang="en-US" altLang="en-US" sz="1400"/>
              <a:pPr algn="r"/>
              <a:t>8</a:t>
            </a:fld>
            <a:endParaRPr lang="en-US" altLang="en-US" sz="1400"/>
          </a:p>
        </p:txBody>
      </p:sp>
      <p:sp>
        <p:nvSpPr>
          <p:cNvPr id="37892" name="Text Box 4">
            <a:extLst>
              <a:ext uri="{FF2B5EF4-FFF2-40B4-BE49-F238E27FC236}">
                <a16:creationId xmlns:a16="http://schemas.microsoft.com/office/drawing/2014/main" id="{8A5E02CF-B20E-ED4B-AA7D-27239120B122}"/>
              </a:ext>
            </a:extLst>
          </p:cNvPr>
          <p:cNvSpPr txBox="1">
            <a:spLocks noChangeArrowheads="1"/>
          </p:cNvSpPr>
          <p:nvPr/>
        </p:nvSpPr>
        <p:spPr bwMode="auto">
          <a:xfrm>
            <a:off x="684213" y="2205038"/>
            <a:ext cx="7559675"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ltLang="en-US" sz="3600" b="1">
                <a:latin typeface="Comic Sans MS" panose="030F0902030302020204" pitchFamily="66" charset="0"/>
              </a:rPr>
              <a:t>Stereotyping is</a:t>
            </a:r>
            <a:r>
              <a:rPr lang="en-GB" altLang="en-US" sz="3600">
                <a:latin typeface="Comic Sans MS" panose="030F0902030302020204" pitchFamily="66" charset="0"/>
              </a:rPr>
              <a:t>…a belief that all members of  specific groups share similar characteristics and will behave in the same way.</a:t>
            </a:r>
          </a:p>
        </p:txBody>
      </p:sp>
      <p:pic>
        <p:nvPicPr>
          <p:cNvPr id="37893" name="Picture 5" descr="View details">
            <a:extLst>
              <a:ext uri="{FF2B5EF4-FFF2-40B4-BE49-F238E27FC236}">
                <a16:creationId xmlns:a16="http://schemas.microsoft.com/office/drawing/2014/main" id="{15617B09-E275-6B4F-B43E-3F35035E2B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7763" y="4508500"/>
            <a:ext cx="1828800" cy="1828800"/>
          </a:xfrm>
          <a:prstGeom prst="rect">
            <a:avLst/>
          </a:prstGeom>
          <a:noFill/>
          <a:extLst>
            <a:ext uri="{909E8E84-426E-40DD-AFC4-6F175D3DCCD1}">
              <a14:hiddenFill xmlns:a14="http://schemas.microsoft.com/office/drawing/2010/main">
                <a:solidFill>
                  <a:srgbClr val="FFFFFF"/>
                </a:solidFill>
              </a14:hiddenFill>
            </a:ext>
          </a:extLst>
        </p:spPr>
      </p:pic>
      <p:pic>
        <p:nvPicPr>
          <p:cNvPr id="37894" name="Picture 6" descr="Young girl carrying tray with cookies and glass of milk">
            <a:extLst>
              <a:ext uri="{FF2B5EF4-FFF2-40B4-BE49-F238E27FC236}">
                <a16:creationId xmlns:a16="http://schemas.microsoft.com/office/drawing/2014/main" id="{06F743C2-0129-224C-A852-8DB3636854D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188" y="4508500"/>
            <a:ext cx="1828800" cy="1828800"/>
          </a:xfrm>
          <a:prstGeom prst="rect">
            <a:avLst/>
          </a:prstGeom>
          <a:noFill/>
          <a:extLst>
            <a:ext uri="{909E8E84-426E-40DD-AFC4-6F175D3DCCD1}">
              <a14:hiddenFill xmlns:a14="http://schemas.microsoft.com/office/drawing/2010/main">
                <a:solidFill>
                  <a:srgbClr val="FFFFFF"/>
                </a:solidFill>
              </a14:hiddenFill>
            </a:ext>
          </a:extLst>
        </p:spPr>
      </p:pic>
      <p:pic>
        <p:nvPicPr>
          <p:cNvPr id="37895" name="Picture 7" descr="View details">
            <a:extLst>
              <a:ext uri="{FF2B5EF4-FFF2-40B4-BE49-F238E27FC236}">
                <a16:creationId xmlns:a16="http://schemas.microsoft.com/office/drawing/2014/main" id="{EDD29CDC-AE82-0F4B-B078-DB4232C1DA9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4438" y="476250"/>
            <a:ext cx="1828800" cy="1828800"/>
          </a:xfrm>
          <a:prstGeom prst="rect">
            <a:avLst/>
          </a:prstGeom>
          <a:noFill/>
          <a:extLst>
            <a:ext uri="{909E8E84-426E-40DD-AFC4-6F175D3DCCD1}">
              <a14:hiddenFill xmlns:a14="http://schemas.microsoft.com/office/drawing/2010/main">
                <a:solidFill>
                  <a:srgbClr val="FFFFFF"/>
                </a:solidFill>
              </a14:hiddenFill>
            </a:ext>
          </a:extLst>
        </p:spPr>
      </p:pic>
      <p:pic>
        <p:nvPicPr>
          <p:cNvPr id="37896" name="Picture 8" descr="View details">
            <a:extLst>
              <a:ext uri="{FF2B5EF4-FFF2-40B4-BE49-F238E27FC236}">
                <a16:creationId xmlns:a16="http://schemas.microsoft.com/office/drawing/2014/main" id="{74F5B087-A35F-8C4B-B316-A983D971D29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16688" y="549275"/>
            <a:ext cx="1655762" cy="1655763"/>
          </a:xfrm>
          <a:prstGeom prst="rect">
            <a:avLst/>
          </a:prstGeom>
          <a:noFill/>
          <a:extLst>
            <a:ext uri="{909E8E84-426E-40DD-AFC4-6F175D3DCCD1}">
              <a14:hiddenFill xmlns:a14="http://schemas.microsoft.com/office/drawing/2010/main">
                <a:solidFill>
                  <a:srgbClr val="FFFFFF"/>
                </a:solidFill>
              </a14:hiddenFill>
            </a:ext>
          </a:extLst>
        </p:spPr>
      </p:pic>
      <p:pic>
        <p:nvPicPr>
          <p:cNvPr id="37897" name="Picture 9" descr="Grandmother wearing glasses and holding a ball of yarn">
            <a:extLst>
              <a:ext uri="{FF2B5EF4-FFF2-40B4-BE49-F238E27FC236}">
                <a16:creationId xmlns:a16="http://schemas.microsoft.com/office/drawing/2014/main" id="{329BC0C6-3419-6841-86AD-F92ACD4FE66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27538" y="476250"/>
            <a:ext cx="1828800" cy="1828800"/>
          </a:xfrm>
          <a:prstGeom prst="rect">
            <a:avLst/>
          </a:prstGeom>
          <a:noFill/>
          <a:extLst>
            <a:ext uri="{909E8E84-426E-40DD-AFC4-6F175D3DCCD1}">
              <a14:hiddenFill xmlns:a14="http://schemas.microsoft.com/office/drawing/2010/main">
                <a:solidFill>
                  <a:srgbClr val="FFFFFF"/>
                </a:solidFill>
              </a14:hiddenFill>
            </a:ext>
          </a:extLst>
        </p:spPr>
      </p:pic>
      <p:pic>
        <p:nvPicPr>
          <p:cNvPr id="37898" name="Picture 10" descr="Teenager sitting in front of the television playing video games">
            <a:extLst>
              <a:ext uri="{FF2B5EF4-FFF2-40B4-BE49-F238E27FC236}">
                <a16:creationId xmlns:a16="http://schemas.microsoft.com/office/drawing/2014/main" id="{02BDEFF6-0FA7-0F4A-BFDD-2220A60F30E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63938" y="4508500"/>
            <a:ext cx="1828800" cy="1828800"/>
          </a:xfrm>
          <a:prstGeom prst="rect">
            <a:avLst/>
          </a:prstGeom>
          <a:noFill/>
          <a:extLst>
            <a:ext uri="{909E8E84-426E-40DD-AFC4-6F175D3DCCD1}">
              <a14:hiddenFill xmlns:a14="http://schemas.microsoft.com/office/drawing/2010/main">
                <a:solidFill>
                  <a:srgbClr val="FFFFFF"/>
                </a:solidFill>
              </a14:hiddenFill>
            </a:ext>
          </a:extLst>
        </p:spPr>
      </p:pic>
      <p:pic>
        <p:nvPicPr>
          <p:cNvPr id="37899" name="Picture 11" descr="View details">
            <a:extLst>
              <a:ext uri="{FF2B5EF4-FFF2-40B4-BE49-F238E27FC236}">
                <a16:creationId xmlns:a16="http://schemas.microsoft.com/office/drawing/2014/main" id="{FAA2A18F-24F8-1D47-AEE2-861AF124BBB1}"/>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11188" y="476250"/>
            <a:ext cx="1828800" cy="1828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a:extLst>
              <a:ext uri="{FF2B5EF4-FFF2-40B4-BE49-F238E27FC236}">
                <a16:creationId xmlns:a16="http://schemas.microsoft.com/office/drawing/2014/main" id="{E81BC2EF-F476-7049-A575-140B7E5CA1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6536" t="13229" r="17618" b="13062"/>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26" name="Rectangle 2">
            <a:extLst>
              <a:ext uri="{FF2B5EF4-FFF2-40B4-BE49-F238E27FC236}">
                <a16:creationId xmlns:a16="http://schemas.microsoft.com/office/drawing/2014/main" id="{BFED4865-3AFB-FC4F-AF53-27557EBBAACB}"/>
              </a:ext>
            </a:extLst>
          </p:cNvPr>
          <p:cNvSpPr>
            <a:spLocks noChangeArrowheads="1"/>
          </p:cNvSpPr>
          <p:nvPr/>
        </p:nvSpPr>
        <p:spPr bwMode="auto">
          <a:xfrm>
            <a:off x="1835150" y="115888"/>
            <a:ext cx="5257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3600" b="1" u="sng">
                <a:latin typeface="Comic Sans MS" panose="030F0902030302020204" pitchFamily="66" charset="0"/>
              </a:rPr>
              <a:t>True or False?</a:t>
            </a:r>
          </a:p>
        </p:txBody>
      </p:sp>
      <p:graphicFrame>
        <p:nvGraphicFramePr>
          <p:cNvPr id="30791" name="Group 71">
            <a:extLst>
              <a:ext uri="{FF2B5EF4-FFF2-40B4-BE49-F238E27FC236}">
                <a16:creationId xmlns:a16="http://schemas.microsoft.com/office/drawing/2014/main" id="{1F377F18-EA7C-E848-96C4-690095621DCB}"/>
              </a:ext>
            </a:extLst>
          </p:cNvPr>
          <p:cNvGraphicFramePr>
            <a:graphicFrameLocks noGrp="1"/>
          </p:cNvGraphicFramePr>
          <p:nvPr/>
        </p:nvGraphicFramePr>
        <p:xfrm>
          <a:off x="684213" y="1268413"/>
          <a:ext cx="7272337" cy="4965700"/>
        </p:xfrm>
        <a:graphic>
          <a:graphicData uri="http://schemas.openxmlformats.org/drawingml/2006/table">
            <a:tbl>
              <a:tblPr/>
              <a:tblGrid>
                <a:gridCol w="730250">
                  <a:extLst>
                    <a:ext uri="{9D8B030D-6E8A-4147-A177-3AD203B41FA5}">
                      <a16:colId xmlns:a16="http://schemas.microsoft.com/office/drawing/2014/main" val="1359320124"/>
                    </a:ext>
                  </a:extLst>
                </a:gridCol>
                <a:gridCol w="4381500">
                  <a:extLst>
                    <a:ext uri="{9D8B030D-6E8A-4147-A177-3AD203B41FA5}">
                      <a16:colId xmlns:a16="http://schemas.microsoft.com/office/drawing/2014/main" val="174898152"/>
                    </a:ext>
                  </a:extLst>
                </a:gridCol>
                <a:gridCol w="1081087">
                  <a:extLst>
                    <a:ext uri="{9D8B030D-6E8A-4147-A177-3AD203B41FA5}">
                      <a16:colId xmlns:a16="http://schemas.microsoft.com/office/drawing/2014/main" val="2717562048"/>
                    </a:ext>
                  </a:extLst>
                </a:gridCol>
                <a:gridCol w="1079500">
                  <a:extLst>
                    <a:ext uri="{9D8B030D-6E8A-4147-A177-3AD203B41FA5}">
                      <a16:colId xmlns:a16="http://schemas.microsoft.com/office/drawing/2014/main" val="1527715355"/>
                    </a:ext>
                  </a:extLst>
                </a:gridCol>
              </a:tblGrid>
              <a:tr h="3889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a:ln>
                          <a:noFill/>
                        </a:ln>
                        <a:solidFill>
                          <a:schemeClr val="tx1"/>
                        </a:solidFill>
                        <a:effectLst/>
                        <a:latin typeface="Comic Sans MS" panose="030F0902030302020204" pitchFamily="66"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6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Statement</a:t>
                      </a:r>
                      <a:endParaRPr kumimoji="0" lang="en-US" altLang="en-US" sz="1600" b="1" i="0" u="none" strike="noStrike" cap="none" normalizeH="0" baseline="0">
                        <a:ln>
                          <a:noFill/>
                        </a:ln>
                        <a:solidFill>
                          <a:schemeClr val="tx1"/>
                        </a:solidFill>
                        <a:effectLst/>
                        <a:latin typeface="Comic Sans MS" panose="030F0902030302020204" pitchFamily="66"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6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True</a:t>
                      </a:r>
                      <a:endParaRPr kumimoji="0" lang="en-US" altLang="en-US" sz="1600" b="1" i="0" u="none" strike="noStrike" cap="none" normalizeH="0" baseline="0">
                        <a:ln>
                          <a:noFill/>
                        </a:ln>
                        <a:solidFill>
                          <a:schemeClr val="tx1"/>
                        </a:solidFill>
                        <a:effectLst/>
                        <a:latin typeface="Comic Sans MS" panose="030F0902030302020204" pitchFamily="66"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6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False</a:t>
                      </a:r>
                      <a:endParaRPr kumimoji="0" lang="en-US" altLang="en-US" sz="1600" b="1" i="0" u="none" strike="noStrike" cap="none" normalizeH="0" baseline="0">
                        <a:ln>
                          <a:noFill/>
                        </a:ln>
                        <a:solidFill>
                          <a:schemeClr val="tx1"/>
                        </a:solidFill>
                        <a:effectLst/>
                        <a:latin typeface="Comic Sans MS" panose="030F0902030302020204" pitchFamily="66"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06744605"/>
                  </a:ext>
                </a:extLst>
              </a:tr>
              <a:tr h="4524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600" b="0" i="0" u="none" strike="noStrike" cap="none" normalizeH="0" baseline="0">
                          <a:ln>
                            <a:noFill/>
                          </a:ln>
                          <a:solidFill>
                            <a:schemeClr val="tx1"/>
                          </a:solidFill>
                          <a:effectLst/>
                          <a:latin typeface="Comic Sans MS" panose="030F0902030302020204" pitchFamily="66" charset="0"/>
                          <a:cs typeface="Arial" panose="020B0604020202020204" pitchFamily="34" charset="0"/>
                        </a:rPr>
                        <a:t>1</a:t>
                      </a:r>
                      <a:endParaRPr kumimoji="0" lang="en-US" altLang="en-US" sz="1600" b="0" i="0" u="none" strike="noStrike" cap="none" normalizeH="0" baseline="0">
                        <a:ln>
                          <a:noFill/>
                        </a:ln>
                        <a:solidFill>
                          <a:schemeClr val="tx1"/>
                        </a:solidFill>
                        <a:effectLst/>
                        <a:latin typeface="Comic Sans MS" panose="030F0902030302020204" pitchFamily="66"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600" b="0" i="0" u="none" strike="noStrike" cap="none" normalizeH="0" baseline="0">
                          <a:ln>
                            <a:noFill/>
                          </a:ln>
                          <a:solidFill>
                            <a:schemeClr val="tx1"/>
                          </a:solidFill>
                          <a:effectLst/>
                          <a:latin typeface="Comic Sans MS" panose="030F0902030302020204" pitchFamily="66" charset="0"/>
                          <a:cs typeface="Arial" panose="020B0604020202020204" pitchFamily="34" charset="0"/>
                        </a:rPr>
                        <a:t>Britain is swamped with refugees</a:t>
                      </a:r>
                      <a:r>
                        <a:rPr kumimoji="0" lang="en-US" altLang="en-US" sz="1600" b="0" i="0" u="none" strike="noStrike" cap="none" normalizeH="0" baseline="0">
                          <a:ln>
                            <a:noFill/>
                          </a:ln>
                          <a:solidFill>
                            <a:schemeClr val="tx1"/>
                          </a:solidFill>
                          <a:effectLst/>
                          <a:latin typeface="Comic Sans MS" panose="030F0902030302020204" pitchFamily="66" charset="0"/>
                          <a:cs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32154964"/>
                  </a:ext>
                </a:extLst>
              </a:tr>
              <a:tr h="45085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600" b="0" i="0" u="none" strike="noStrike" cap="none" normalizeH="0" baseline="0">
                          <a:ln>
                            <a:noFill/>
                          </a:ln>
                          <a:solidFill>
                            <a:schemeClr val="tx1"/>
                          </a:solidFill>
                          <a:effectLst/>
                          <a:latin typeface="Comic Sans MS" panose="030F0902030302020204" pitchFamily="66" charset="0"/>
                          <a:cs typeface="Arial" panose="020B0604020202020204" pitchFamily="34" charset="0"/>
                        </a:rPr>
                        <a:t>2</a:t>
                      </a:r>
                      <a:endParaRPr kumimoji="0" lang="en-US" altLang="en-US" sz="1600" b="0" i="0" u="none" strike="noStrike" cap="none" normalizeH="0" baseline="0">
                        <a:ln>
                          <a:noFill/>
                        </a:ln>
                        <a:solidFill>
                          <a:schemeClr val="tx1"/>
                        </a:solidFill>
                        <a:effectLst/>
                        <a:latin typeface="Comic Sans MS" panose="030F0902030302020204" pitchFamily="66"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600" b="0" i="0" u="none" strike="noStrike" cap="none" normalizeH="0" baseline="0">
                          <a:ln>
                            <a:noFill/>
                          </a:ln>
                          <a:solidFill>
                            <a:schemeClr val="tx1"/>
                          </a:solidFill>
                          <a:effectLst/>
                          <a:latin typeface="Comic Sans MS" panose="030F0902030302020204" pitchFamily="66" charset="0"/>
                          <a:cs typeface="Arial" panose="020B0604020202020204" pitchFamily="34" charset="0"/>
                        </a:rPr>
                        <a:t>We are being ripped off</a:t>
                      </a:r>
                      <a:r>
                        <a:rPr kumimoji="0" lang="en-US" altLang="en-US" sz="1600" b="0" i="0" u="none" strike="noStrike" cap="none" normalizeH="0" baseline="0">
                          <a:ln>
                            <a:noFill/>
                          </a:ln>
                          <a:solidFill>
                            <a:schemeClr val="tx1"/>
                          </a:solidFill>
                          <a:effectLst/>
                          <a:latin typeface="Comic Sans MS" panose="030F0902030302020204" pitchFamily="66" charset="0"/>
                          <a:cs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34899624"/>
                  </a:ext>
                </a:extLst>
              </a:tr>
              <a:tr h="4524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600" b="0" i="0" u="none" strike="noStrike" cap="none" normalizeH="0" baseline="0">
                          <a:ln>
                            <a:noFill/>
                          </a:ln>
                          <a:solidFill>
                            <a:schemeClr val="tx1"/>
                          </a:solidFill>
                          <a:effectLst/>
                          <a:latin typeface="Comic Sans MS" panose="030F0902030302020204" pitchFamily="66" charset="0"/>
                          <a:cs typeface="Arial" panose="020B0604020202020204" pitchFamily="34" charset="0"/>
                        </a:rPr>
                        <a:t>3</a:t>
                      </a:r>
                      <a:endParaRPr kumimoji="0" lang="en-US" altLang="en-US" sz="1600" b="0" i="0" u="none" strike="noStrike" cap="none" normalizeH="0" baseline="0">
                        <a:ln>
                          <a:noFill/>
                        </a:ln>
                        <a:solidFill>
                          <a:schemeClr val="tx1"/>
                        </a:solidFill>
                        <a:effectLst/>
                        <a:latin typeface="Comic Sans MS" panose="030F0902030302020204" pitchFamily="66"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600" b="0" i="0" u="none" strike="noStrike" cap="none" normalizeH="0" baseline="0">
                          <a:ln>
                            <a:noFill/>
                          </a:ln>
                          <a:solidFill>
                            <a:schemeClr val="tx1"/>
                          </a:solidFill>
                          <a:effectLst/>
                          <a:latin typeface="Comic Sans MS" panose="030F0902030302020204" pitchFamily="66" charset="0"/>
                          <a:cs typeface="Arial" panose="020B0604020202020204" pitchFamily="34" charset="0"/>
                        </a:rPr>
                        <a:t>Asylum seekers are lazy</a:t>
                      </a:r>
                      <a:r>
                        <a:rPr kumimoji="0" lang="en-US" altLang="en-US" sz="1600" b="0" i="0" u="none" strike="noStrike" cap="none" normalizeH="0" baseline="0">
                          <a:ln>
                            <a:noFill/>
                          </a:ln>
                          <a:solidFill>
                            <a:schemeClr val="tx1"/>
                          </a:solidFill>
                          <a:effectLst/>
                          <a:latin typeface="Comic Sans MS" panose="030F0902030302020204" pitchFamily="66" charset="0"/>
                          <a:cs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11392126"/>
                  </a:ext>
                </a:extLst>
              </a:tr>
              <a:tr h="45085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600" b="0" i="0" u="none" strike="noStrike" cap="none" normalizeH="0" baseline="0">
                          <a:ln>
                            <a:noFill/>
                          </a:ln>
                          <a:solidFill>
                            <a:schemeClr val="tx1"/>
                          </a:solidFill>
                          <a:effectLst/>
                          <a:latin typeface="Comic Sans MS" panose="030F0902030302020204" pitchFamily="66" charset="0"/>
                          <a:cs typeface="Arial" panose="020B0604020202020204" pitchFamily="34" charset="0"/>
                        </a:rPr>
                        <a:t>4</a:t>
                      </a:r>
                      <a:endParaRPr kumimoji="0" lang="en-US" altLang="en-US" sz="1600" b="0" i="0" u="none" strike="noStrike" cap="none" normalizeH="0" baseline="0">
                        <a:ln>
                          <a:noFill/>
                        </a:ln>
                        <a:solidFill>
                          <a:schemeClr val="tx1"/>
                        </a:solidFill>
                        <a:effectLst/>
                        <a:latin typeface="Comic Sans MS" panose="030F0902030302020204" pitchFamily="66"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600" b="0" i="0" u="none" strike="noStrike" cap="none" normalizeH="0" baseline="0">
                          <a:ln>
                            <a:noFill/>
                          </a:ln>
                          <a:solidFill>
                            <a:schemeClr val="tx1"/>
                          </a:solidFill>
                          <a:effectLst/>
                          <a:latin typeface="Comic Sans MS" panose="030F0902030302020204" pitchFamily="66" charset="0"/>
                          <a:cs typeface="Arial" panose="020B0604020202020204" pitchFamily="34" charset="0"/>
                        </a:rPr>
                        <a:t>Refugees are here because of the danger they face in their own country.</a:t>
                      </a:r>
                      <a:r>
                        <a:rPr kumimoji="0" lang="en-US" altLang="en-US" sz="1600" b="0" i="0" u="none" strike="noStrike" cap="none" normalizeH="0" baseline="0">
                          <a:ln>
                            <a:noFill/>
                          </a:ln>
                          <a:solidFill>
                            <a:schemeClr val="tx1"/>
                          </a:solidFill>
                          <a:effectLst/>
                          <a:latin typeface="Comic Sans MS" panose="030F0902030302020204" pitchFamily="66" charset="0"/>
                          <a:cs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54092416"/>
                  </a:ext>
                </a:extLst>
              </a:tr>
              <a:tr h="4524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600" b="0" i="0" u="none" strike="noStrike" cap="none" normalizeH="0" baseline="0">
                          <a:ln>
                            <a:noFill/>
                          </a:ln>
                          <a:solidFill>
                            <a:schemeClr val="tx1"/>
                          </a:solidFill>
                          <a:effectLst/>
                          <a:latin typeface="Comic Sans MS" panose="030F0902030302020204" pitchFamily="66" charset="0"/>
                          <a:cs typeface="Arial" panose="020B0604020202020204" pitchFamily="34" charset="0"/>
                        </a:rPr>
                        <a:t>5</a:t>
                      </a:r>
                      <a:endParaRPr kumimoji="0" lang="en-US" altLang="en-US" sz="1600" b="0" i="0" u="none" strike="noStrike" cap="none" normalizeH="0" baseline="0">
                        <a:ln>
                          <a:noFill/>
                        </a:ln>
                        <a:solidFill>
                          <a:schemeClr val="tx1"/>
                        </a:solidFill>
                        <a:effectLst/>
                        <a:latin typeface="Comic Sans MS" panose="030F0902030302020204" pitchFamily="66"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600" b="0" i="0" u="none" strike="noStrike" cap="none" normalizeH="0" baseline="0">
                          <a:ln>
                            <a:noFill/>
                          </a:ln>
                          <a:solidFill>
                            <a:schemeClr val="tx1"/>
                          </a:solidFill>
                          <a:effectLst/>
                          <a:latin typeface="Comic Sans MS" panose="030F0902030302020204" pitchFamily="66" charset="0"/>
                          <a:cs typeface="Arial" panose="020B0604020202020204" pitchFamily="34" charset="0"/>
                        </a:rPr>
                        <a:t>Asylum seekers and refugees take our homes.</a:t>
                      </a:r>
                      <a:r>
                        <a:rPr kumimoji="0" lang="en-US" altLang="en-US" sz="1600" b="0" i="0" u="none" strike="noStrike" cap="none" normalizeH="0" baseline="0">
                          <a:ln>
                            <a:noFill/>
                          </a:ln>
                          <a:solidFill>
                            <a:schemeClr val="tx1"/>
                          </a:solidFill>
                          <a:effectLst/>
                          <a:latin typeface="Comic Sans MS" panose="030F0902030302020204" pitchFamily="66" charset="0"/>
                          <a:cs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96780835"/>
                  </a:ext>
                </a:extLst>
              </a:tr>
              <a:tr h="45085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600" b="0" i="0" u="none" strike="noStrike" cap="none" normalizeH="0" baseline="0">
                          <a:ln>
                            <a:noFill/>
                          </a:ln>
                          <a:solidFill>
                            <a:schemeClr val="tx1"/>
                          </a:solidFill>
                          <a:effectLst/>
                          <a:latin typeface="Comic Sans MS" panose="030F0902030302020204" pitchFamily="66" charset="0"/>
                          <a:cs typeface="Arial" panose="020B0604020202020204" pitchFamily="34" charset="0"/>
                        </a:rPr>
                        <a:t>6</a:t>
                      </a:r>
                      <a:endParaRPr kumimoji="0" lang="en-US" altLang="en-US" sz="1600" b="0" i="0" u="none" strike="noStrike" cap="none" normalizeH="0" baseline="0">
                        <a:ln>
                          <a:noFill/>
                        </a:ln>
                        <a:solidFill>
                          <a:schemeClr val="tx1"/>
                        </a:solidFill>
                        <a:effectLst/>
                        <a:latin typeface="Comic Sans MS" panose="030F0902030302020204" pitchFamily="66"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600" b="0" i="0" u="none" strike="noStrike" cap="none" normalizeH="0" baseline="0">
                          <a:ln>
                            <a:noFill/>
                          </a:ln>
                          <a:solidFill>
                            <a:schemeClr val="tx1"/>
                          </a:solidFill>
                          <a:effectLst/>
                          <a:latin typeface="Comic Sans MS" panose="030F0902030302020204" pitchFamily="66" charset="0"/>
                          <a:cs typeface="Arial" panose="020B0604020202020204" pitchFamily="34" charset="0"/>
                        </a:rPr>
                        <a:t>All refugees are con artists.</a:t>
                      </a:r>
                      <a:r>
                        <a:rPr kumimoji="0" lang="en-US" altLang="en-US" sz="1600" b="0" i="0" u="none" strike="noStrike" cap="none" normalizeH="0" baseline="0">
                          <a:ln>
                            <a:noFill/>
                          </a:ln>
                          <a:solidFill>
                            <a:schemeClr val="tx1"/>
                          </a:solidFill>
                          <a:effectLst/>
                          <a:latin typeface="Comic Sans MS" panose="030F0902030302020204" pitchFamily="66" charset="0"/>
                          <a:cs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94806813"/>
                  </a:ext>
                </a:extLst>
              </a:tr>
              <a:tr h="4524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600" b="0" i="0" u="none" strike="noStrike" cap="none" normalizeH="0" baseline="0">
                          <a:ln>
                            <a:noFill/>
                          </a:ln>
                          <a:solidFill>
                            <a:schemeClr val="tx1"/>
                          </a:solidFill>
                          <a:effectLst/>
                          <a:latin typeface="Comic Sans MS" panose="030F0902030302020204" pitchFamily="66" charset="0"/>
                          <a:cs typeface="Arial" panose="020B0604020202020204" pitchFamily="34" charset="0"/>
                        </a:rPr>
                        <a:t>7</a:t>
                      </a:r>
                      <a:endParaRPr kumimoji="0" lang="en-US" altLang="en-US" sz="1600" b="0" i="0" u="none" strike="noStrike" cap="none" normalizeH="0" baseline="0">
                        <a:ln>
                          <a:noFill/>
                        </a:ln>
                        <a:solidFill>
                          <a:schemeClr val="tx1"/>
                        </a:solidFill>
                        <a:effectLst/>
                        <a:latin typeface="Comic Sans MS" panose="030F0902030302020204" pitchFamily="66"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600" b="0" i="0" u="none" strike="noStrike" cap="none" normalizeH="0" baseline="0">
                          <a:ln>
                            <a:noFill/>
                          </a:ln>
                          <a:solidFill>
                            <a:schemeClr val="tx1"/>
                          </a:solidFill>
                          <a:effectLst/>
                          <a:latin typeface="Comic Sans MS" panose="030F0902030302020204" pitchFamily="66" charset="0"/>
                          <a:cs typeface="Arial" panose="020B0604020202020204" pitchFamily="34" charset="0"/>
                        </a:rPr>
                        <a:t>Asylum seekers take our jobs.</a:t>
                      </a:r>
                      <a:r>
                        <a:rPr kumimoji="0" lang="en-US" altLang="en-US" sz="1600" b="0" i="0" u="none" strike="noStrike" cap="none" normalizeH="0" baseline="0">
                          <a:ln>
                            <a:noFill/>
                          </a:ln>
                          <a:solidFill>
                            <a:schemeClr val="tx1"/>
                          </a:solidFill>
                          <a:effectLst/>
                          <a:latin typeface="Comic Sans MS" panose="030F0902030302020204" pitchFamily="66" charset="0"/>
                          <a:cs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28907290"/>
                  </a:ext>
                </a:extLst>
              </a:tr>
              <a:tr h="45085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600" b="0" i="0" u="none" strike="noStrike" cap="none" normalizeH="0" baseline="0">
                          <a:ln>
                            <a:noFill/>
                          </a:ln>
                          <a:solidFill>
                            <a:schemeClr val="tx1"/>
                          </a:solidFill>
                          <a:effectLst/>
                          <a:latin typeface="Comic Sans MS" panose="030F0902030302020204" pitchFamily="66" charset="0"/>
                          <a:cs typeface="Arial" panose="020B0604020202020204" pitchFamily="34" charset="0"/>
                        </a:rPr>
                        <a:t>8</a:t>
                      </a:r>
                      <a:endParaRPr kumimoji="0" lang="en-US" altLang="en-US" sz="1600" b="0" i="0" u="none" strike="noStrike" cap="none" normalizeH="0" baseline="0">
                        <a:ln>
                          <a:noFill/>
                        </a:ln>
                        <a:solidFill>
                          <a:schemeClr val="tx1"/>
                        </a:solidFill>
                        <a:effectLst/>
                        <a:latin typeface="Comic Sans MS" panose="030F0902030302020204" pitchFamily="66"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Comic Sans MS" panose="030F0902030302020204" pitchFamily="66" charset="0"/>
                          <a:cs typeface="Arial" panose="020B0604020202020204" pitchFamily="34" charset="0"/>
                        </a:rPr>
                        <a:t>Refugees make a valuable contribution to the economy.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04342297"/>
                  </a:ext>
                </a:extLst>
              </a:tr>
              <a:tr h="45085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600" b="0" i="0" u="none" strike="noStrike" cap="none" normalizeH="0" baseline="0">
                          <a:ln>
                            <a:noFill/>
                          </a:ln>
                          <a:solidFill>
                            <a:schemeClr val="tx1"/>
                          </a:solidFill>
                          <a:effectLst/>
                          <a:latin typeface="Comic Sans MS" panose="030F0902030302020204" pitchFamily="66" charset="0"/>
                          <a:cs typeface="Arial" panose="020B0604020202020204" pitchFamily="34" charset="0"/>
                        </a:rPr>
                        <a:t>9</a:t>
                      </a:r>
                      <a:endParaRPr kumimoji="0" lang="en-US" altLang="en-US" sz="1600" b="0" i="0" u="none" strike="noStrike" cap="none" normalizeH="0" baseline="0">
                        <a:ln>
                          <a:noFill/>
                        </a:ln>
                        <a:solidFill>
                          <a:schemeClr val="tx1"/>
                        </a:solidFill>
                        <a:effectLst/>
                        <a:latin typeface="Comic Sans MS" panose="030F0902030302020204" pitchFamily="66"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600" b="0" i="0" u="none" strike="noStrike" cap="none" normalizeH="0" baseline="0">
                          <a:ln>
                            <a:noFill/>
                          </a:ln>
                          <a:solidFill>
                            <a:schemeClr val="tx1"/>
                          </a:solidFill>
                          <a:effectLst/>
                          <a:latin typeface="Comic Sans MS" panose="030F0902030302020204" pitchFamily="66" charset="0"/>
                          <a:cs typeface="Arial" panose="020B0604020202020204" pitchFamily="34" charset="0"/>
                        </a:rPr>
                        <a:t>We pay more Council Tax because of asylum seekers.</a:t>
                      </a:r>
                      <a:endParaRPr kumimoji="0" lang="en-US" altLang="en-US" sz="1600" b="0" i="0" u="none" strike="noStrike" cap="none" normalizeH="0" baseline="0">
                        <a:ln>
                          <a:noFill/>
                        </a:ln>
                        <a:solidFill>
                          <a:schemeClr val="tx1"/>
                        </a:solidFill>
                        <a:effectLst/>
                        <a:latin typeface="Comic Sans MS" panose="030F0902030302020204" pitchFamily="66"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20837518"/>
                  </a:ext>
                </a:extLst>
              </a:tr>
            </a:tbl>
          </a:graphicData>
        </a:graphic>
      </p:graphicFrame>
      <p:sp>
        <p:nvSpPr>
          <p:cNvPr id="30784" name="Text Box 95">
            <a:extLst>
              <a:ext uri="{FF2B5EF4-FFF2-40B4-BE49-F238E27FC236}">
                <a16:creationId xmlns:a16="http://schemas.microsoft.com/office/drawing/2014/main" id="{24672D5A-4B84-C944-9E9C-DAC7C19595B0}"/>
              </a:ext>
            </a:extLst>
          </p:cNvPr>
          <p:cNvSpPr txBox="1">
            <a:spLocks noChangeArrowheads="1"/>
          </p:cNvSpPr>
          <p:nvPr/>
        </p:nvSpPr>
        <p:spPr bwMode="auto">
          <a:xfrm>
            <a:off x="611188" y="549275"/>
            <a:ext cx="216058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GB" altLang="en-US" b="1" u="sng">
                <a:latin typeface="Comic Sans MS" panose="030F0902030302020204" pitchFamily="66" charset="0"/>
              </a:rPr>
              <a:t>5 minutes</a:t>
            </a:r>
            <a:r>
              <a:rPr lang="en-GB" altLang="en-US">
                <a:latin typeface="Comic Sans MS" panose="030F0902030302020204" pitchFamily="66" charset="0"/>
              </a:rPr>
              <a:t> to complete!</a:t>
            </a:r>
            <a:endParaRPr lang="en-US" altLang="en-US">
              <a:latin typeface="Comic Sans MS" panose="030F0902030302020204" pitchFamily="66" charset="0"/>
            </a:endParaRPr>
          </a:p>
        </p:txBody>
      </p:sp>
      <p:sp>
        <p:nvSpPr>
          <p:cNvPr id="5" name="Slide Number Placeholder 4">
            <a:extLst>
              <a:ext uri="{FF2B5EF4-FFF2-40B4-BE49-F238E27FC236}">
                <a16:creationId xmlns:a16="http://schemas.microsoft.com/office/drawing/2014/main" id="{78299AA8-FBB0-C343-9DFD-08255A9E7480}"/>
              </a:ext>
            </a:extLst>
          </p:cNvPr>
          <p:cNvSpPr txBox="1">
            <a:spLocks noGrp="1"/>
          </p:cNvSpPr>
          <p:nvPr/>
        </p:nvSpPr>
        <p:spPr bwMode="auto">
          <a:xfrm>
            <a:off x="6227763" y="6165850"/>
            <a:ext cx="2133600" cy="476250"/>
          </a:xfrm>
          <a:prstGeom prst="rect">
            <a:avLst/>
          </a:prstGeom>
          <a:noFill/>
          <a:ln>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12792B07-0DDC-1F48-8519-A14E0213D8FA}" type="slidenum">
              <a:rPr lang="en-US" altLang="en-US" sz="1400"/>
              <a:pPr algn="r"/>
              <a:t>9</a:t>
            </a:fld>
            <a:endParaRPr lang="en-US" altLang="en-US" sz="140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827</Words>
  <Application>Microsoft Macintosh PowerPoint</Application>
  <PresentationFormat>On-screen Show (4:3)</PresentationFormat>
  <Paragraphs>128</Paragraphs>
  <Slides>13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Comic Sans MS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Schools Liason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Schools Liason</dc:creator>
  <cp:lastModifiedBy>Andy Holland</cp:lastModifiedBy>
  <cp:revision>12</cp:revision>
  <dcterms:created xsi:type="dcterms:W3CDTF">2012-04-30T13:27:46Z</dcterms:created>
  <dcterms:modified xsi:type="dcterms:W3CDTF">2022-03-03T08:44:55Z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abf70b68-2737-4bdf-9734-d87a881200a5</vt:lpwstr>
  </property>
  <property fmtid="{D5CDD505-2E9C-101B-9397-08002B2CF9AE}" pid="3" name="SWPIL">
    <vt:lpwstr>NOT PROTECTIVELY MARKED</vt:lpwstr>
  </property>
  <property fmtid="{D5CDD505-2E9C-101B-9397-08002B2CF9AE}" pid="4" name="SWPVNV">
    <vt:lpwstr>No Visual Mark</vt:lpwstr>
  </property>
</Properties>
</file>