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32"/>
  </p:notesMasterIdLst>
  <p:sldIdLst>
    <p:sldId id="260" r:id="rId2"/>
    <p:sldId id="261" r:id="rId3"/>
    <p:sldId id="262" r:id="rId4"/>
    <p:sldId id="263" r:id="rId5"/>
    <p:sldId id="274" r:id="rId6"/>
    <p:sldId id="264" r:id="rId7"/>
    <p:sldId id="271" r:id="rId8"/>
    <p:sldId id="265" r:id="rId9"/>
    <p:sldId id="273" r:id="rId10"/>
    <p:sldId id="276" r:id="rId11"/>
    <p:sldId id="277" r:id="rId12"/>
    <p:sldId id="278" r:id="rId13"/>
    <p:sldId id="279" r:id="rId14"/>
    <p:sldId id="280" r:id="rId15"/>
    <p:sldId id="281" r:id="rId16"/>
    <p:sldId id="282" r:id="rId17"/>
    <p:sldId id="283" r:id="rId18"/>
    <p:sldId id="284" r:id="rId19"/>
    <p:sldId id="285" r:id="rId20"/>
    <p:sldId id="266" r:id="rId21"/>
    <p:sldId id="267" r:id="rId22"/>
    <p:sldId id="268" r:id="rId23"/>
    <p:sldId id="269" r:id="rId24"/>
    <p:sldId id="270" r:id="rId25"/>
    <p:sldId id="272" r:id="rId26"/>
    <p:sldId id="286" r:id="rId27"/>
    <p:sldId id="287" r:id="rId28"/>
    <p:sldId id="288" r:id="rId29"/>
    <p:sldId id="289" r:id="rId30"/>
    <p:sldId id="290" r:id="rId31"/>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p:cViewPr varScale="1">
        <p:scale>
          <a:sx n="119" d="100"/>
          <a:sy n="119" d="100"/>
        </p:scale>
        <p:origin x="1888"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187C2C0-0D29-AD40-A45B-CF3B77F08B5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43011" name="Rectangle 3">
            <a:extLst>
              <a:ext uri="{FF2B5EF4-FFF2-40B4-BE49-F238E27FC236}">
                <a16:creationId xmlns:a16="http://schemas.microsoft.com/office/drawing/2014/main" id="{CC0D055E-015F-3E43-AF37-FC8C5D6A904F}"/>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43012" name="Rectangle 4">
            <a:extLst>
              <a:ext uri="{FF2B5EF4-FFF2-40B4-BE49-F238E27FC236}">
                <a16:creationId xmlns:a16="http://schemas.microsoft.com/office/drawing/2014/main" id="{8BA78D4C-2D5E-0846-B191-3B224C8B6829}"/>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3013" name="Rectangle 5">
            <a:extLst>
              <a:ext uri="{FF2B5EF4-FFF2-40B4-BE49-F238E27FC236}">
                <a16:creationId xmlns:a16="http://schemas.microsoft.com/office/drawing/2014/main" id="{7E1EFC9E-02F9-6345-8E16-489E664A26C6}"/>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3014" name="Rectangle 6">
            <a:extLst>
              <a:ext uri="{FF2B5EF4-FFF2-40B4-BE49-F238E27FC236}">
                <a16:creationId xmlns:a16="http://schemas.microsoft.com/office/drawing/2014/main" id="{D08BEE48-4C38-B846-A260-EA06C34C4918}"/>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43015" name="Rectangle 7">
            <a:extLst>
              <a:ext uri="{FF2B5EF4-FFF2-40B4-BE49-F238E27FC236}">
                <a16:creationId xmlns:a16="http://schemas.microsoft.com/office/drawing/2014/main" id="{36209A51-EB7C-5E41-8C0D-DBBF5898AD7C}"/>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15A0CBD-1834-F647-A599-3A6AD8A82B08}"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93AC29C-A46C-A241-A972-A65E8A9DFD36}"/>
              </a:ext>
            </a:extLst>
          </p:cNvPr>
          <p:cNvSpPr>
            <a:spLocks noGrp="1" noChangeArrowheads="1"/>
          </p:cNvSpPr>
          <p:nvPr>
            <p:ph type="sldNum" sz="quarter" idx="5"/>
          </p:nvPr>
        </p:nvSpPr>
        <p:spPr>
          <a:ln/>
        </p:spPr>
        <p:txBody>
          <a:bodyPr/>
          <a:lstStyle/>
          <a:p>
            <a:fld id="{9B5AE84A-69FC-5249-8EBE-726E47F51E07}" type="slidenum">
              <a:rPr lang="en-GB" altLang="en-US"/>
              <a:pPr/>
              <a:t>4</a:t>
            </a:fld>
            <a:endParaRPr lang="en-GB" altLang="en-US"/>
          </a:p>
        </p:txBody>
      </p:sp>
      <p:sp>
        <p:nvSpPr>
          <p:cNvPr id="44034" name="Rectangle 2">
            <a:extLst>
              <a:ext uri="{FF2B5EF4-FFF2-40B4-BE49-F238E27FC236}">
                <a16:creationId xmlns:a16="http://schemas.microsoft.com/office/drawing/2014/main" id="{11EE03F8-CF24-184F-ADC1-30A075C52054}"/>
              </a:ext>
            </a:extLst>
          </p:cNvPr>
          <p:cNvSpPr>
            <a:spLocks noRot="1" noChangeArrowheads="1" noTextEdit="1"/>
          </p:cNvSpPr>
          <p:nvPr>
            <p:ph type="sldImg"/>
          </p:nvPr>
        </p:nvSpPr>
        <p:spPr>
          <a:ln/>
        </p:spPr>
      </p:sp>
      <p:sp>
        <p:nvSpPr>
          <p:cNvPr id="44035" name="Rectangle 3">
            <a:extLst>
              <a:ext uri="{FF2B5EF4-FFF2-40B4-BE49-F238E27FC236}">
                <a16:creationId xmlns:a16="http://schemas.microsoft.com/office/drawing/2014/main" id="{19CD0F9F-72CC-C040-8DBA-7802CB75E50E}"/>
              </a:ext>
            </a:extLst>
          </p:cNvPr>
          <p:cNvSpPr>
            <a:spLocks noGrp="1" noChangeArrowheads="1"/>
          </p:cNvSpPr>
          <p:nvPr>
            <p:ph type="body" idx="1"/>
          </p:nvPr>
        </p:nvSpPr>
        <p:spPr/>
        <p:txBody>
          <a:bodyPr/>
          <a:lstStyle/>
          <a:p>
            <a:r>
              <a:rPr lang="en-GB" altLang="en-US"/>
              <a:t>Eg.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4C992-4F9F-114B-9F5B-F188D28E3481}"/>
              </a:ext>
            </a:extLst>
          </p:cNvPr>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174BBAE-424E-E54B-9ABD-2DA8D94290E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A9F407E-4CE7-9E4A-A448-F80797571EC4}"/>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8F1E81D9-739C-2040-9A60-DBFE16940BDC}"/>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D1CB17D2-E1D7-E742-AB6D-41F2671EAE92}"/>
              </a:ext>
            </a:extLst>
          </p:cNvPr>
          <p:cNvSpPr>
            <a:spLocks noGrp="1"/>
          </p:cNvSpPr>
          <p:nvPr>
            <p:ph type="sldNum" sz="quarter" idx="12"/>
          </p:nvPr>
        </p:nvSpPr>
        <p:spPr/>
        <p:txBody>
          <a:bodyPr/>
          <a:lstStyle>
            <a:lvl1pPr>
              <a:defRPr/>
            </a:lvl1pPr>
          </a:lstStyle>
          <a:p>
            <a:fld id="{AE3C31BB-B96D-3F43-BD92-742019F2F8E9}" type="slidenum">
              <a:rPr lang="en-GB" altLang="en-US"/>
              <a:pPr/>
              <a:t>‹#›</a:t>
            </a:fld>
            <a:endParaRPr lang="en-GB" altLang="en-US"/>
          </a:p>
        </p:txBody>
      </p:sp>
    </p:spTree>
    <p:extLst>
      <p:ext uri="{BB962C8B-B14F-4D97-AF65-F5344CB8AC3E}">
        <p14:creationId xmlns:p14="http://schemas.microsoft.com/office/powerpoint/2010/main" val="2066323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7DB9F-B3D1-3843-93B2-B874280E5F4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19E85CE-9860-1746-92BA-A7968DF549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68A7366-F14D-E044-AAF0-DCCFB343A12E}"/>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A96912D5-9775-7C47-A386-8A45472556A7}"/>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60ECEE56-4954-6F44-95B2-1C1981E8DE79}"/>
              </a:ext>
            </a:extLst>
          </p:cNvPr>
          <p:cNvSpPr>
            <a:spLocks noGrp="1"/>
          </p:cNvSpPr>
          <p:nvPr>
            <p:ph type="sldNum" sz="quarter" idx="12"/>
          </p:nvPr>
        </p:nvSpPr>
        <p:spPr/>
        <p:txBody>
          <a:bodyPr/>
          <a:lstStyle>
            <a:lvl1pPr>
              <a:defRPr/>
            </a:lvl1pPr>
          </a:lstStyle>
          <a:p>
            <a:fld id="{5E090535-A93A-744C-8509-C16B1C474B8D}" type="slidenum">
              <a:rPr lang="en-GB" altLang="en-US"/>
              <a:pPr/>
              <a:t>‹#›</a:t>
            </a:fld>
            <a:endParaRPr lang="en-GB" altLang="en-US"/>
          </a:p>
        </p:txBody>
      </p:sp>
    </p:spTree>
    <p:extLst>
      <p:ext uri="{BB962C8B-B14F-4D97-AF65-F5344CB8AC3E}">
        <p14:creationId xmlns:p14="http://schemas.microsoft.com/office/powerpoint/2010/main" val="1398091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27E557-76CD-9945-950C-59A66F9F8A33}"/>
              </a:ext>
            </a:extLst>
          </p:cNvPr>
          <p:cNvSpPr>
            <a:spLocks noGrp="1"/>
          </p:cNvSpPr>
          <p:nvPr>
            <p:ph type="title" orient="vert"/>
          </p:nvPr>
        </p:nvSpPr>
        <p:spPr>
          <a:xfrm>
            <a:off x="6629400" y="274638"/>
            <a:ext cx="2057400" cy="5851525"/>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511F145-221F-BB40-A2C8-B2736F319F71}"/>
              </a:ext>
            </a:extLst>
          </p:cNvPr>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6F281DD-5C40-9C44-A18C-F97DAFE8FAD6}"/>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BB6F40E6-1BAF-524E-9DC1-6034D4E5BBD6}"/>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F4E0269B-A7DA-5249-AE00-DECBF9019E01}"/>
              </a:ext>
            </a:extLst>
          </p:cNvPr>
          <p:cNvSpPr>
            <a:spLocks noGrp="1"/>
          </p:cNvSpPr>
          <p:nvPr>
            <p:ph type="sldNum" sz="quarter" idx="12"/>
          </p:nvPr>
        </p:nvSpPr>
        <p:spPr/>
        <p:txBody>
          <a:bodyPr/>
          <a:lstStyle>
            <a:lvl1pPr>
              <a:defRPr/>
            </a:lvl1pPr>
          </a:lstStyle>
          <a:p>
            <a:fld id="{6474174C-A8C5-CF4D-93CD-FF6EBB846AAB}" type="slidenum">
              <a:rPr lang="en-GB" altLang="en-US"/>
              <a:pPr/>
              <a:t>‹#›</a:t>
            </a:fld>
            <a:endParaRPr lang="en-GB" altLang="en-US"/>
          </a:p>
        </p:txBody>
      </p:sp>
    </p:spTree>
    <p:extLst>
      <p:ext uri="{BB962C8B-B14F-4D97-AF65-F5344CB8AC3E}">
        <p14:creationId xmlns:p14="http://schemas.microsoft.com/office/powerpoint/2010/main" val="1139929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AD642-2861-1F44-AAD0-6375E9138B2B}"/>
              </a:ext>
            </a:extLst>
          </p:cNvPr>
          <p:cNvSpPr>
            <a:spLocks noGrp="1"/>
          </p:cNvSpPr>
          <p:nvPr>
            <p:ph type="title"/>
          </p:nvPr>
        </p:nvSpPr>
        <p:spPr>
          <a:xfrm>
            <a:off x="457200" y="274638"/>
            <a:ext cx="8229600" cy="1143000"/>
          </a:xfrm>
        </p:spPr>
        <p:txBody>
          <a:bodyPr/>
          <a:lstStyle/>
          <a:p>
            <a:r>
              <a:rPr lang="en-GB"/>
              <a:t>Click to edit Master title style</a:t>
            </a:r>
          </a:p>
        </p:txBody>
      </p:sp>
      <p:sp>
        <p:nvSpPr>
          <p:cNvPr id="3" name="Text Placeholder 2">
            <a:extLst>
              <a:ext uri="{FF2B5EF4-FFF2-40B4-BE49-F238E27FC236}">
                <a16:creationId xmlns:a16="http://schemas.microsoft.com/office/drawing/2014/main" id="{1049AB14-316C-4049-98F6-8D1C640A5EC8}"/>
              </a:ext>
            </a:extLst>
          </p:cNvPr>
          <p:cNvSpPr>
            <a:spLocks noGrp="1"/>
          </p:cNvSpPr>
          <p:nvPr>
            <p:ph type="body" sz="half" idx="1"/>
          </p:nvPr>
        </p:nvSpPr>
        <p:spPr>
          <a:xfrm>
            <a:off x="457200" y="1600200"/>
            <a:ext cx="4038600"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2D2DC02-2E6A-BC44-85DF-9CE37BEB10C6}"/>
              </a:ext>
            </a:extLst>
          </p:cNvPr>
          <p:cNvSpPr>
            <a:spLocks noGrp="1"/>
          </p:cNvSpPr>
          <p:nvPr>
            <p:ph sz="half" idx="2"/>
          </p:nvPr>
        </p:nvSpPr>
        <p:spPr>
          <a:xfrm>
            <a:off x="4648200" y="1600200"/>
            <a:ext cx="4038600"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E691FF02-A349-5146-8CD2-89CAC935E337}"/>
              </a:ext>
            </a:extLst>
          </p:cNvPr>
          <p:cNvSpPr>
            <a:spLocks noGrp="1"/>
          </p:cNvSpPr>
          <p:nvPr>
            <p:ph type="dt" sz="half" idx="10"/>
          </p:nvPr>
        </p:nvSpPr>
        <p:spPr>
          <a:xfrm>
            <a:off x="457200" y="6245225"/>
            <a:ext cx="2133600" cy="476250"/>
          </a:xfrm>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FB22CB8E-CBC7-C740-B920-857200DF53C7}"/>
              </a:ext>
            </a:extLst>
          </p:cNvPr>
          <p:cNvSpPr>
            <a:spLocks noGrp="1"/>
          </p:cNvSpPr>
          <p:nvPr>
            <p:ph type="ftr" sz="quarter" idx="11"/>
          </p:nvPr>
        </p:nvSpPr>
        <p:spPr>
          <a:xfrm>
            <a:off x="3124200" y="6245225"/>
            <a:ext cx="2895600" cy="476250"/>
          </a:xfrm>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BED43B3B-F1F9-EA46-8BFE-0EF68A4A10B8}"/>
              </a:ext>
            </a:extLst>
          </p:cNvPr>
          <p:cNvSpPr>
            <a:spLocks noGrp="1"/>
          </p:cNvSpPr>
          <p:nvPr>
            <p:ph type="sldNum" sz="quarter" idx="12"/>
          </p:nvPr>
        </p:nvSpPr>
        <p:spPr>
          <a:xfrm>
            <a:off x="6553200" y="6245225"/>
            <a:ext cx="2133600" cy="476250"/>
          </a:xfrm>
        </p:spPr>
        <p:txBody>
          <a:bodyPr/>
          <a:lstStyle>
            <a:lvl1pPr>
              <a:defRPr/>
            </a:lvl1pPr>
          </a:lstStyle>
          <a:p>
            <a:fld id="{565404AE-A91F-DA46-88BC-D6BCB47B00C4}" type="slidenum">
              <a:rPr lang="en-GB" altLang="en-US"/>
              <a:pPr/>
              <a:t>‹#›</a:t>
            </a:fld>
            <a:endParaRPr lang="en-GB" altLang="en-US"/>
          </a:p>
        </p:txBody>
      </p:sp>
    </p:spTree>
    <p:extLst>
      <p:ext uri="{BB962C8B-B14F-4D97-AF65-F5344CB8AC3E}">
        <p14:creationId xmlns:p14="http://schemas.microsoft.com/office/powerpoint/2010/main" val="1571762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CCC915-B71E-BA40-B2C5-45ED577A9D66}"/>
              </a:ext>
            </a:extLst>
          </p:cNvPr>
          <p:cNvSpPr>
            <a:spLocks noGrp="1"/>
          </p:cNvSpPr>
          <p:nvPr>
            <p:ph/>
          </p:nvPr>
        </p:nvSpPr>
        <p:spPr>
          <a:xfrm>
            <a:off x="457200" y="274638"/>
            <a:ext cx="8229600" cy="58515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Date Placeholder 2">
            <a:extLst>
              <a:ext uri="{FF2B5EF4-FFF2-40B4-BE49-F238E27FC236}">
                <a16:creationId xmlns:a16="http://schemas.microsoft.com/office/drawing/2014/main" id="{C04E4C27-865F-954C-AB56-E2BC075AB267}"/>
              </a:ext>
            </a:extLst>
          </p:cNvPr>
          <p:cNvSpPr>
            <a:spLocks noGrp="1"/>
          </p:cNvSpPr>
          <p:nvPr>
            <p:ph type="dt" sz="half" idx="10"/>
          </p:nvPr>
        </p:nvSpPr>
        <p:spPr>
          <a:xfrm>
            <a:off x="457200" y="6245225"/>
            <a:ext cx="2133600" cy="476250"/>
          </a:xfrm>
        </p:spPr>
        <p:txBody>
          <a:bodyPr/>
          <a:lstStyle>
            <a:lvl1pPr>
              <a:defRPr/>
            </a:lvl1pPr>
          </a:lstStyle>
          <a:p>
            <a:endParaRPr lang="en-GB" altLang="en-US"/>
          </a:p>
        </p:txBody>
      </p:sp>
      <p:sp>
        <p:nvSpPr>
          <p:cNvPr id="4" name="Footer Placeholder 3">
            <a:extLst>
              <a:ext uri="{FF2B5EF4-FFF2-40B4-BE49-F238E27FC236}">
                <a16:creationId xmlns:a16="http://schemas.microsoft.com/office/drawing/2014/main" id="{D895470E-2609-6448-8202-3104A859690D}"/>
              </a:ext>
            </a:extLst>
          </p:cNvPr>
          <p:cNvSpPr>
            <a:spLocks noGrp="1"/>
          </p:cNvSpPr>
          <p:nvPr>
            <p:ph type="ftr" sz="quarter" idx="11"/>
          </p:nvPr>
        </p:nvSpPr>
        <p:spPr>
          <a:xfrm>
            <a:off x="3124200" y="6245225"/>
            <a:ext cx="2895600" cy="476250"/>
          </a:xfrm>
        </p:spPr>
        <p:txBody>
          <a:bodyPr/>
          <a:lstStyle>
            <a:lvl1pPr>
              <a:defRPr/>
            </a:lvl1pPr>
          </a:lstStyle>
          <a:p>
            <a:endParaRPr lang="en-GB" altLang="en-US"/>
          </a:p>
        </p:txBody>
      </p:sp>
      <p:sp>
        <p:nvSpPr>
          <p:cNvPr id="5" name="Slide Number Placeholder 4">
            <a:extLst>
              <a:ext uri="{FF2B5EF4-FFF2-40B4-BE49-F238E27FC236}">
                <a16:creationId xmlns:a16="http://schemas.microsoft.com/office/drawing/2014/main" id="{13CF834E-C8EE-CA41-AFD7-B787BAB15330}"/>
              </a:ext>
            </a:extLst>
          </p:cNvPr>
          <p:cNvSpPr>
            <a:spLocks noGrp="1"/>
          </p:cNvSpPr>
          <p:nvPr>
            <p:ph type="sldNum" sz="quarter" idx="12"/>
          </p:nvPr>
        </p:nvSpPr>
        <p:spPr>
          <a:xfrm>
            <a:off x="6553200" y="6245225"/>
            <a:ext cx="2133600" cy="476250"/>
          </a:xfrm>
        </p:spPr>
        <p:txBody>
          <a:bodyPr/>
          <a:lstStyle>
            <a:lvl1pPr>
              <a:defRPr/>
            </a:lvl1pPr>
          </a:lstStyle>
          <a:p>
            <a:fld id="{14644308-8A82-4B4B-931D-E9F074F9AA1E}" type="slidenum">
              <a:rPr lang="en-GB" altLang="en-US"/>
              <a:pPr/>
              <a:t>‹#›</a:t>
            </a:fld>
            <a:endParaRPr lang="en-GB" altLang="en-US"/>
          </a:p>
        </p:txBody>
      </p:sp>
    </p:spTree>
    <p:extLst>
      <p:ext uri="{BB962C8B-B14F-4D97-AF65-F5344CB8AC3E}">
        <p14:creationId xmlns:p14="http://schemas.microsoft.com/office/powerpoint/2010/main" val="2796613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AE334-EE53-794F-817D-63BD04D3E957}"/>
              </a:ext>
            </a:extLst>
          </p:cNvPr>
          <p:cNvSpPr>
            <a:spLocks noGrp="1"/>
          </p:cNvSpPr>
          <p:nvPr>
            <p:ph type="title"/>
          </p:nvPr>
        </p:nvSpPr>
        <p:spPr>
          <a:xfrm>
            <a:off x="457200" y="274638"/>
            <a:ext cx="8229600" cy="1143000"/>
          </a:xfrm>
        </p:spPr>
        <p:txBody>
          <a:bodyPr/>
          <a:lstStyle/>
          <a:p>
            <a:r>
              <a:rPr lang="en-GB"/>
              <a:t>Click to edit Master title style</a:t>
            </a:r>
          </a:p>
        </p:txBody>
      </p:sp>
      <p:sp>
        <p:nvSpPr>
          <p:cNvPr id="3" name="Table Placeholder 2">
            <a:extLst>
              <a:ext uri="{FF2B5EF4-FFF2-40B4-BE49-F238E27FC236}">
                <a16:creationId xmlns:a16="http://schemas.microsoft.com/office/drawing/2014/main" id="{71E026CB-D377-4C40-8EE0-91F4A89744F8}"/>
              </a:ext>
            </a:extLst>
          </p:cNvPr>
          <p:cNvSpPr>
            <a:spLocks noGrp="1"/>
          </p:cNvSpPr>
          <p:nvPr>
            <p:ph type="tbl" idx="1"/>
          </p:nvPr>
        </p:nvSpPr>
        <p:spPr>
          <a:xfrm>
            <a:off x="457200" y="1600200"/>
            <a:ext cx="8229600" cy="4525963"/>
          </a:xfrm>
        </p:spPr>
        <p:txBody>
          <a:bodyPr/>
          <a:lstStyle/>
          <a:p>
            <a:endParaRPr lang="en-GB"/>
          </a:p>
        </p:txBody>
      </p:sp>
      <p:sp>
        <p:nvSpPr>
          <p:cNvPr id="4" name="Date Placeholder 3">
            <a:extLst>
              <a:ext uri="{FF2B5EF4-FFF2-40B4-BE49-F238E27FC236}">
                <a16:creationId xmlns:a16="http://schemas.microsoft.com/office/drawing/2014/main" id="{5D6742B6-D651-9D4F-974B-0B1585822187}"/>
              </a:ext>
            </a:extLst>
          </p:cNvPr>
          <p:cNvSpPr>
            <a:spLocks noGrp="1"/>
          </p:cNvSpPr>
          <p:nvPr>
            <p:ph type="dt" sz="half" idx="10"/>
          </p:nvPr>
        </p:nvSpPr>
        <p:spPr>
          <a:xfrm>
            <a:off x="457200" y="6245225"/>
            <a:ext cx="2133600" cy="476250"/>
          </a:xfrm>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7EAC8772-1F0E-DA41-A544-C684BEF67EE0}"/>
              </a:ext>
            </a:extLst>
          </p:cNvPr>
          <p:cNvSpPr>
            <a:spLocks noGrp="1"/>
          </p:cNvSpPr>
          <p:nvPr>
            <p:ph type="ftr" sz="quarter" idx="11"/>
          </p:nvPr>
        </p:nvSpPr>
        <p:spPr>
          <a:xfrm>
            <a:off x="3124200" y="6245225"/>
            <a:ext cx="2895600" cy="476250"/>
          </a:xfrm>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7E3A9D37-02C9-734B-AB7E-29488D21C3E1}"/>
              </a:ext>
            </a:extLst>
          </p:cNvPr>
          <p:cNvSpPr>
            <a:spLocks noGrp="1"/>
          </p:cNvSpPr>
          <p:nvPr>
            <p:ph type="sldNum" sz="quarter" idx="12"/>
          </p:nvPr>
        </p:nvSpPr>
        <p:spPr>
          <a:xfrm>
            <a:off x="6553200" y="6245225"/>
            <a:ext cx="2133600" cy="476250"/>
          </a:xfrm>
        </p:spPr>
        <p:txBody>
          <a:bodyPr/>
          <a:lstStyle>
            <a:lvl1pPr>
              <a:defRPr/>
            </a:lvl1pPr>
          </a:lstStyle>
          <a:p>
            <a:fld id="{FA1FBD26-F0B8-D449-B5CB-A04D3B33DA11}" type="slidenum">
              <a:rPr lang="en-GB" altLang="en-US"/>
              <a:pPr/>
              <a:t>‹#›</a:t>
            </a:fld>
            <a:endParaRPr lang="en-GB" altLang="en-US"/>
          </a:p>
        </p:txBody>
      </p:sp>
    </p:spTree>
    <p:extLst>
      <p:ext uri="{BB962C8B-B14F-4D97-AF65-F5344CB8AC3E}">
        <p14:creationId xmlns:p14="http://schemas.microsoft.com/office/powerpoint/2010/main" val="1715418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BC8B5-22E2-E144-95F8-0D01F30E46B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9C42F19-F937-C743-97C5-CF4FA1668ED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B153EB2-9372-3F41-9786-9990B3364F87}"/>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94351DF8-7CA8-FA4D-8170-4BEB624834E3}"/>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A47CAF80-B3E7-8C4C-BC26-05AFB044915F}"/>
              </a:ext>
            </a:extLst>
          </p:cNvPr>
          <p:cNvSpPr>
            <a:spLocks noGrp="1"/>
          </p:cNvSpPr>
          <p:nvPr>
            <p:ph type="sldNum" sz="quarter" idx="12"/>
          </p:nvPr>
        </p:nvSpPr>
        <p:spPr/>
        <p:txBody>
          <a:bodyPr/>
          <a:lstStyle>
            <a:lvl1pPr>
              <a:defRPr/>
            </a:lvl1pPr>
          </a:lstStyle>
          <a:p>
            <a:fld id="{FD8172E2-6474-314F-91CF-3ACEAAE365EF}" type="slidenum">
              <a:rPr lang="en-GB" altLang="en-US"/>
              <a:pPr/>
              <a:t>‹#›</a:t>
            </a:fld>
            <a:endParaRPr lang="en-GB" altLang="en-US"/>
          </a:p>
        </p:txBody>
      </p:sp>
    </p:spTree>
    <p:extLst>
      <p:ext uri="{BB962C8B-B14F-4D97-AF65-F5344CB8AC3E}">
        <p14:creationId xmlns:p14="http://schemas.microsoft.com/office/powerpoint/2010/main" val="2563620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29BCC-16D3-074B-B826-9B96A0070ED4}"/>
              </a:ext>
            </a:extLst>
          </p:cNvPr>
          <p:cNvSpPr>
            <a:spLocks noGrp="1"/>
          </p:cNvSpPr>
          <p:nvPr>
            <p:ph type="title"/>
          </p:nvPr>
        </p:nvSpPr>
        <p:spPr>
          <a:xfrm>
            <a:off x="623888" y="1709738"/>
            <a:ext cx="78867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634B9C3-B5D2-7243-9453-1E3EF055E53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
        <p:nvSpPr>
          <p:cNvPr id="4" name="Date Placeholder 3">
            <a:extLst>
              <a:ext uri="{FF2B5EF4-FFF2-40B4-BE49-F238E27FC236}">
                <a16:creationId xmlns:a16="http://schemas.microsoft.com/office/drawing/2014/main" id="{B6AD837E-2D5A-1A42-847D-F7E35A1BBF73}"/>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F3A6F0BD-05DB-984D-8BB4-D28CD7690ACB}"/>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6B5CBE98-D7B3-1B45-B1FB-B70A1274C71C}"/>
              </a:ext>
            </a:extLst>
          </p:cNvPr>
          <p:cNvSpPr>
            <a:spLocks noGrp="1"/>
          </p:cNvSpPr>
          <p:nvPr>
            <p:ph type="sldNum" sz="quarter" idx="12"/>
          </p:nvPr>
        </p:nvSpPr>
        <p:spPr/>
        <p:txBody>
          <a:bodyPr/>
          <a:lstStyle>
            <a:lvl1pPr>
              <a:defRPr/>
            </a:lvl1pPr>
          </a:lstStyle>
          <a:p>
            <a:fld id="{94C3F0B5-57D3-AC4F-8B8D-294DDB8B6185}" type="slidenum">
              <a:rPr lang="en-GB" altLang="en-US"/>
              <a:pPr/>
              <a:t>‹#›</a:t>
            </a:fld>
            <a:endParaRPr lang="en-GB" altLang="en-US"/>
          </a:p>
        </p:txBody>
      </p:sp>
    </p:spTree>
    <p:extLst>
      <p:ext uri="{BB962C8B-B14F-4D97-AF65-F5344CB8AC3E}">
        <p14:creationId xmlns:p14="http://schemas.microsoft.com/office/powerpoint/2010/main" val="3838728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8D424-2776-F443-93BB-BB0C07EEE0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7A3C574-56AD-6746-A082-1DC6BAA7035E}"/>
              </a:ext>
            </a:extLst>
          </p:cNvPr>
          <p:cNvSpPr>
            <a:spLocks noGrp="1"/>
          </p:cNvSpPr>
          <p:nvPr>
            <p:ph sz="half" idx="1"/>
          </p:nvPr>
        </p:nvSpPr>
        <p:spPr>
          <a:xfrm>
            <a:off x="457200" y="1600200"/>
            <a:ext cx="4038600"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FDC11E5-155D-8844-A79A-F0D25BE84C82}"/>
              </a:ext>
            </a:extLst>
          </p:cNvPr>
          <p:cNvSpPr>
            <a:spLocks noGrp="1"/>
          </p:cNvSpPr>
          <p:nvPr>
            <p:ph sz="half" idx="2"/>
          </p:nvPr>
        </p:nvSpPr>
        <p:spPr>
          <a:xfrm>
            <a:off x="4648200" y="1600200"/>
            <a:ext cx="4038600"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4A2E073-9B85-A747-B794-F6D9DCDC7E96}"/>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EC308E13-874F-4E45-9440-5505D78CABE2}"/>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A51F0E66-6269-D743-A735-373B3E136FE1}"/>
              </a:ext>
            </a:extLst>
          </p:cNvPr>
          <p:cNvSpPr>
            <a:spLocks noGrp="1"/>
          </p:cNvSpPr>
          <p:nvPr>
            <p:ph type="sldNum" sz="quarter" idx="12"/>
          </p:nvPr>
        </p:nvSpPr>
        <p:spPr/>
        <p:txBody>
          <a:bodyPr/>
          <a:lstStyle>
            <a:lvl1pPr>
              <a:defRPr/>
            </a:lvl1pPr>
          </a:lstStyle>
          <a:p>
            <a:fld id="{A258EDCE-5362-DD42-84F4-A66D6B7852E2}" type="slidenum">
              <a:rPr lang="en-GB" altLang="en-US"/>
              <a:pPr/>
              <a:t>‹#›</a:t>
            </a:fld>
            <a:endParaRPr lang="en-GB" altLang="en-US"/>
          </a:p>
        </p:txBody>
      </p:sp>
    </p:spTree>
    <p:extLst>
      <p:ext uri="{BB962C8B-B14F-4D97-AF65-F5344CB8AC3E}">
        <p14:creationId xmlns:p14="http://schemas.microsoft.com/office/powerpoint/2010/main" val="759342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F4577-BDA1-5542-AF33-C08B5C4A1E81}"/>
              </a:ext>
            </a:extLst>
          </p:cNvPr>
          <p:cNvSpPr>
            <a:spLocks noGrp="1"/>
          </p:cNvSpPr>
          <p:nvPr>
            <p:ph type="title"/>
          </p:nvPr>
        </p:nvSpPr>
        <p:spPr>
          <a:xfrm>
            <a:off x="630238" y="365125"/>
            <a:ext cx="78867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0AEC4FF-A65C-0342-AA9C-B1E99107AFA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4262F88-3918-524F-8776-A9D04BBF2A14}"/>
              </a:ext>
            </a:extLst>
          </p:cNvPr>
          <p:cNvSpPr>
            <a:spLocks noGrp="1"/>
          </p:cNvSpPr>
          <p:nvPr>
            <p:ph sz="half" idx="2"/>
          </p:nvPr>
        </p:nvSpPr>
        <p:spPr>
          <a:xfrm>
            <a:off x="630238" y="2505075"/>
            <a:ext cx="38687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E047B065-B35C-1B4B-A880-719CAEA7670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BFF20B-678D-374B-AC2F-BEB37EF7B5AD}"/>
              </a:ext>
            </a:extLst>
          </p:cNvPr>
          <p:cNvSpPr>
            <a:spLocks noGrp="1"/>
          </p:cNvSpPr>
          <p:nvPr>
            <p:ph sz="quarter" idx="4"/>
          </p:nvPr>
        </p:nvSpPr>
        <p:spPr>
          <a:xfrm>
            <a:off x="4629150" y="2505075"/>
            <a:ext cx="38877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E9F9BDF-6ED8-144C-A39B-D80AEDF4F132}"/>
              </a:ext>
            </a:extLst>
          </p:cNvPr>
          <p:cNvSpPr>
            <a:spLocks noGrp="1"/>
          </p:cNvSpPr>
          <p:nvPr>
            <p:ph type="dt" sz="half" idx="10"/>
          </p:nvPr>
        </p:nvSpPr>
        <p:spPr/>
        <p:txBody>
          <a:bodyPr/>
          <a:lstStyle>
            <a:lvl1pPr>
              <a:defRPr/>
            </a:lvl1pPr>
          </a:lstStyle>
          <a:p>
            <a:endParaRPr lang="en-GB" altLang="en-US"/>
          </a:p>
        </p:txBody>
      </p:sp>
      <p:sp>
        <p:nvSpPr>
          <p:cNvPr id="8" name="Footer Placeholder 7">
            <a:extLst>
              <a:ext uri="{FF2B5EF4-FFF2-40B4-BE49-F238E27FC236}">
                <a16:creationId xmlns:a16="http://schemas.microsoft.com/office/drawing/2014/main" id="{01B17F9C-03CD-2247-AF12-A6FFBB864DD4}"/>
              </a:ext>
            </a:extLst>
          </p:cNvPr>
          <p:cNvSpPr>
            <a:spLocks noGrp="1"/>
          </p:cNvSpPr>
          <p:nvPr>
            <p:ph type="ftr" sz="quarter" idx="11"/>
          </p:nvPr>
        </p:nvSpPr>
        <p:spPr/>
        <p:txBody>
          <a:bodyPr/>
          <a:lstStyle>
            <a:lvl1pPr>
              <a:defRPr/>
            </a:lvl1pPr>
          </a:lstStyle>
          <a:p>
            <a:endParaRPr lang="en-GB" altLang="en-US"/>
          </a:p>
        </p:txBody>
      </p:sp>
      <p:sp>
        <p:nvSpPr>
          <p:cNvPr id="9" name="Slide Number Placeholder 8">
            <a:extLst>
              <a:ext uri="{FF2B5EF4-FFF2-40B4-BE49-F238E27FC236}">
                <a16:creationId xmlns:a16="http://schemas.microsoft.com/office/drawing/2014/main" id="{1BDC3368-4D98-4B46-8AC7-8A8D827E0675}"/>
              </a:ext>
            </a:extLst>
          </p:cNvPr>
          <p:cNvSpPr>
            <a:spLocks noGrp="1"/>
          </p:cNvSpPr>
          <p:nvPr>
            <p:ph type="sldNum" sz="quarter" idx="12"/>
          </p:nvPr>
        </p:nvSpPr>
        <p:spPr/>
        <p:txBody>
          <a:bodyPr/>
          <a:lstStyle>
            <a:lvl1pPr>
              <a:defRPr/>
            </a:lvl1pPr>
          </a:lstStyle>
          <a:p>
            <a:fld id="{3A0B6785-016E-E949-8E5D-F460B0D2740E}" type="slidenum">
              <a:rPr lang="en-GB" altLang="en-US"/>
              <a:pPr/>
              <a:t>‹#›</a:t>
            </a:fld>
            <a:endParaRPr lang="en-GB" altLang="en-US"/>
          </a:p>
        </p:txBody>
      </p:sp>
    </p:spTree>
    <p:extLst>
      <p:ext uri="{BB962C8B-B14F-4D97-AF65-F5344CB8AC3E}">
        <p14:creationId xmlns:p14="http://schemas.microsoft.com/office/powerpoint/2010/main" val="3550216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2B73-8DEA-0F42-9D46-417BAE2A442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7E423C22-D4A0-C444-8216-983A06E303E6}"/>
              </a:ext>
            </a:extLst>
          </p:cNvPr>
          <p:cNvSpPr>
            <a:spLocks noGrp="1"/>
          </p:cNvSpPr>
          <p:nvPr>
            <p:ph type="dt" sz="half" idx="10"/>
          </p:nvPr>
        </p:nvSpPr>
        <p:spPr/>
        <p:txBody>
          <a:bodyPr/>
          <a:lstStyle>
            <a:lvl1pPr>
              <a:defRPr/>
            </a:lvl1pPr>
          </a:lstStyle>
          <a:p>
            <a:endParaRPr lang="en-GB" altLang="en-US"/>
          </a:p>
        </p:txBody>
      </p:sp>
      <p:sp>
        <p:nvSpPr>
          <p:cNvPr id="4" name="Footer Placeholder 3">
            <a:extLst>
              <a:ext uri="{FF2B5EF4-FFF2-40B4-BE49-F238E27FC236}">
                <a16:creationId xmlns:a16="http://schemas.microsoft.com/office/drawing/2014/main" id="{12837E96-2155-904E-A239-5DB5D8B25BE1}"/>
              </a:ext>
            </a:extLst>
          </p:cNvPr>
          <p:cNvSpPr>
            <a:spLocks noGrp="1"/>
          </p:cNvSpPr>
          <p:nvPr>
            <p:ph type="ftr" sz="quarter" idx="11"/>
          </p:nvPr>
        </p:nvSpPr>
        <p:spPr/>
        <p:txBody>
          <a:bodyPr/>
          <a:lstStyle>
            <a:lvl1pPr>
              <a:defRPr/>
            </a:lvl1pPr>
          </a:lstStyle>
          <a:p>
            <a:endParaRPr lang="en-GB" altLang="en-US"/>
          </a:p>
        </p:txBody>
      </p:sp>
      <p:sp>
        <p:nvSpPr>
          <p:cNvPr id="5" name="Slide Number Placeholder 4">
            <a:extLst>
              <a:ext uri="{FF2B5EF4-FFF2-40B4-BE49-F238E27FC236}">
                <a16:creationId xmlns:a16="http://schemas.microsoft.com/office/drawing/2014/main" id="{BAD30ED5-C937-CA48-A4D8-D68260DEBD4F}"/>
              </a:ext>
            </a:extLst>
          </p:cNvPr>
          <p:cNvSpPr>
            <a:spLocks noGrp="1"/>
          </p:cNvSpPr>
          <p:nvPr>
            <p:ph type="sldNum" sz="quarter" idx="12"/>
          </p:nvPr>
        </p:nvSpPr>
        <p:spPr/>
        <p:txBody>
          <a:bodyPr/>
          <a:lstStyle>
            <a:lvl1pPr>
              <a:defRPr/>
            </a:lvl1pPr>
          </a:lstStyle>
          <a:p>
            <a:fld id="{BE7E2797-8DD3-AC48-87CC-45ECA3E9AC81}" type="slidenum">
              <a:rPr lang="en-GB" altLang="en-US"/>
              <a:pPr/>
              <a:t>‹#›</a:t>
            </a:fld>
            <a:endParaRPr lang="en-GB" altLang="en-US"/>
          </a:p>
        </p:txBody>
      </p:sp>
    </p:spTree>
    <p:extLst>
      <p:ext uri="{BB962C8B-B14F-4D97-AF65-F5344CB8AC3E}">
        <p14:creationId xmlns:p14="http://schemas.microsoft.com/office/powerpoint/2010/main" val="3964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ACD7C-623C-6541-9500-C972121F933C}"/>
              </a:ext>
            </a:extLst>
          </p:cNvPr>
          <p:cNvSpPr>
            <a:spLocks noGrp="1"/>
          </p:cNvSpPr>
          <p:nvPr>
            <p:ph type="dt" sz="half" idx="10"/>
          </p:nvPr>
        </p:nvSpPr>
        <p:spPr/>
        <p:txBody>
          <a:bodyPr/>
          <a:lstStyle>
            <a:lvl1pPr>
              <a:defRPr/>
            </a:lvl1pPr>
          </a:lstStyle>
          <a:p>
            <a:endParaRPr lang="en-GB" altLang="en-US"/>
          </a:p>
        </p:txBody>
      </p:sp>
      <p:sp>
        <p:nvSpPr>
          <p:cNvPr id="3" name="Footer Placeholder 2">
            <a:extLst>
              <a:ext uri="{FF2B5EF4-FFF2-40B4-BE49-F238E27FC236}">
                <a16:creationId xmlns:a16="http://schemas.microsoft.com/office/drawing/2014/main" id="{4BCA6FE4-1B61-344D-991F-784AEF395E11}"/>
              </a:ext>
            </a:extLst>
          </p:cNvPr>
          <p:cNvSpPr>
            <a:spLocks noGrp="1"/>
          </p:cNvSpPr>
          <p:nvPr>
            <p:ph type="ftr" sz="quarter" idx="11"/>
          </p:nvPr>
        </p:nvSpPr>
        <p:spPr/>
        <p:txBody>
          <a:bodyPr/>
          <a:lstStyle>
            <a:lvl1pPr>
              <a:defRPr/>
            </a:lvl1pPr>
          </a:lstStyle>
          <a:p>
            <a:endParaRPr lang="en-GB" altLang="en-US"/>
          </a:p>
        </p:txBody>
      </p:sp>
      <p:sp>
        <p:nvSpPr>
          <p:cNvPr id="4" name="Slide Number Placeholder 3">
            <a:extLst>
              <a:ext uri="{FF2B5EF4-FFF2-40B4-BE49-F238E27FC236}">
                <a16:creationId xmlns:a16="http://schemas.microsoft.com/office/drawing/2014/main" id="{92E028C5-0121-5743-A13D-E0F73090C00C}"/>
              </a:ext>
            </a:extLst>
          </p:cNvPr>
          <p:cNvSpPr>
            <a:spLocks noGrp="1"/>
          </p:cNvSpPr>
          <p:nvPr>
            <p:ph type="sldNum" sz="quarter" idx="12"/>
          </p:nvPr>
        </p:nvSpPr>
        <p:spPr/>
        <p:txBody>
          <a:bodyPr/>
          <a:lstStyle>
            <a:lvl1pPr>
              <a:defRPr/>
            </a:lvl1pPr>
          </a:lstStyle>
          <a:p>
            <a:fld id="{F406F024-3794-F949-A41B-20F262191C5F}" type="slidenum">
              <a:rPr lang="en-GB" altLang="en-US"/>
              <a:pPr/>
              <a:t>‹#›</a:t>
            </a:fld>
            <a:endParaRPr lang="en-GB" altLang="en-US"/>
          </a:p>
        </p:txBody>
      </p:sp>
    </p:spTree>
    <p:extLst>
      <p:ext uri="{BB962C8B-B14F-4D97-AF65-F5344CB8AC3E}">
        <p14:creationId xmlns:p14="http://schemas.microsoft.com/office/powerpoint/2010/main" val="310799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9133-01FD-C04D-8C3C-6250E67D3324}"/>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EB360C6-892C-3F4A-B5F3-294B4BD0DEC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81CF51D-11C5-D844-80C5-FC55ABA882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BAB949A-B16B-D644-881A-217547F16FBE}"/>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F41A4A0B-5937-2941-BFFF-F8369D2F1FC5}"/>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3D6ED7D3-7418-7145-8118-3AAFBF7E5B4D}"/>
              </a:ext>
            </a:extLst>
          </p:cNvPr>
          <p:cNvSpPr>
            <a:spLocks noGrp="1"/>
          </p:cNvSpPr>
          <p:nvPr>
            <p:ph type="sldNum" sz="quarter" idx="12"/>
          </p:nvPr>
        </p:nvSpPr>
        <p:spPr/>
        <p:txBody>
          <a:bodyPr/>
          <a:lstStyle>
            <a:lvl1pPr>
              <a:defRPr/>
            </a:lvl1pPr>
          </a:lstStyle>
          <a:p>
            <a:fld id="{8A7E3385-6B22-F546-9541-6696DE45F81B}" type="slidenum">
              <a:rPr lang="en-GB" altLang="en-US"/>
              <a:pPr/>
              <a:t>‹#›</a:t>
            </a:fld>
            <a:endParaRPr lang="en-GB" altLang="en-US"/>
          </a:p>
        </p:txBody>
      </p:sp>
    </p:spTree>
    <p:extLst>
      <p:ext uri="{BB962C8B-B14F-4D97-AF65-F5344CB8AC3E}">
        <p14:creationId xmlns:p14="http://schemas.microsoft.com/office/powerpoint/2010/main" val="3471368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C2530-591D-A243-BC82-0032DBCFA761}"/>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188D777-FD55-2D4E-8BA5-6DD811666FB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69D8DA8-002F-634D-B1EC-6961264B571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9162E19-5C0E-FC41-9BED-AF6B015E1DAA}"/>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ECC7CCE3-C1A3-9443-9692-D66982C5AE54}"/>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B086E5F8-B376-BB4F-988D-AF7ED3952B2A}"/>
              </a:ext>
            </a:extLst>
          </p:cNvPr>
          <p:cNvSpPr>
            <a:spLocks noGrp="1"/>
          </p:cNvSpPr>
          <p:nvPr>
            <p:ph type="sldNum" sz="quarter" idx="12"/>
          </p:nvPr>
        </p:nvSpPr>
        <p:spPr/>
        <p:txBody>
          <a:bodyPr/>
          <a:lstStyle>
            <a:lvl1pPr>
              <a:defRPr/>
            </a:lvl1pPr>
          </a:lstStyle>
          <a:p>
            <a:fld id="{A119FB0A-A5AE-354B-8574-7EA2B5435DBE}" type="slidenum">
              <a:rPr lang="en-GB" altLang="en-US"/>
              <a:pPr/>
              <a:t>‹#›</a:t>
            </a:fld>
            <a:endParaRPr lang="en-GB" altLang="en-US"/>
          </a:p>
        </p:txBody>
      </p:sp>
    </p:spTree>
    <p:extLst>
      <p:ext uri="{BB962C8B-B14F-4D97-AF65-F5344CB8AC3E}">
        <p14:creationId xmlns:p14="http://schemas.microsoft.com/office/powerpoint/2010/main" val="254488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9631AD6-AAF7-444B-810B-2962A1EB8CAD}"/>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5821D20E-A810-6641-B5A2-D7D416B807AF}"/>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0476DC66-C77B-1A4E-84B7-5942E4054B9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a:p>
        </p:txBody>
      </p:sp>
      <p:sp>
        <p:nvSpPr>
          <p:cNvPr id="1029" name="Rectangle 5">
            <a:extLst>
              <a:ext uri="{FF2B5EF4-FFF2-40B4-BE49-F238E27FC236}">
                <a16:creationId xmlns:a16="http://schemas.microsoft.com/office/drawing/2014/main" id="{EEE847D5-A2EB-4D4A-B204-F86AEE9EE0A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1030" name="Rectangle 6">
            <a:extLst>
              <a:ext uri="{FF2B5EF4-FFF2-40B4-BE49-F238E27FC236}">
                <a16:creationId xmlns:a16="http://schemas.microsoft.com/office/drawing/2014/main" id="{A21ED19F-9F34-5C4D-9286-3F24BD3AE717}"/>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E67851F-34F0-1947-A161-6554A74C20EC}"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http://www.davidonamade.co.uk/wp-content/uploads/2012/02/stephen-lawrence.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http://cache3.asset-cache.net/gc/73773330-group-of-punk-hispanic-teenagers-sitting-on-gettyimages.jpg?v=1&amp;c=IWSAsset&amp;k=2&amp;d=qiR57qLnG9ckCNUl6pcQz1rmYskUNeWxJBiD9mhHC8I%3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http://cache2.asset-cache.net/gc/168921779-portrait-with-red-hair-gettyimages.jpg?v=1&amp;c=IWSAsset&amp;k=2&amp;d=UIovr3tkV422s801o6G1sDx73JwR09nfYR5jmqxUf2k%3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http://cache2.asset-cache.net/gc/166152829-rugby-player-looking-into-camera-gettyimages.jpg?v=1&amp;c=IWSAsset&amp;k=2&amp;d=WB%2b2B4DEAvuAU9%2bay1ENS8LNDI80O%2beevlIrsiaPb%2bQ%3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http://cdn.c.photoshelter.com/img-get/I0000nFLGJd_Vyls/s/900/900/GYPSY-BOY-10.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http://www.tvscoop.tv/canfatteenshunt_danielle.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http://cache2.asset-cache.net/gc/159615791-mother-and-son-walking-on-dirt-road-gettyimages.jpg?v=1&amp;c=IWSAsset&amp;k=2&amp;d=vWyaBgo%2fRob7BGcsJrVvXAyvnW9gw2%2fKRDBgPPAgluA%3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http://cache2.asset-cache.net/gc/153998254-couple-watching-their-son-on-skate-board-gettyimages.jpg?v=1&amp;c=IWSAsset&amp;k=2&amp;d=pnUTB7fbKFE24GtUpPVNlUn5tm0PPqRWv3%2bn%2bxxLUNg%3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http://cache1.asset-cache.net/gc/159627199-teenage-boy-listening-to-music-gettyimages.jpg?v=1&amp;c=IWSAsset&amp;k=2&amp;d=yXokBfNANCpBMWQUGH9ToubH1sosWKOADgjCz3tNiFU%3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http://cache2.asset-cache.net/gc/170939657-teen-girl-with-intense-stare-gettyimages.jpg?v=1&amp;c=IWSAsset&amp;k=2&amp;d=Mz94NaaYK%2fLs45mePyE0CadvPlJeKoohkwoQw53ozYs%3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images.google.co.uk/imgres?imgurl=http://www.generaladi.co.uk/WP/wp-content/pics/lenny.jpg&amp;imgrefurl=http://www.generaladi.co.uk/archives/category/legends/&amp;h=556&amp;w=547&amp;sz=36&amp;hl=en&amp;start=3&amp;um=1&amp;tbnid=WIKVaiv61t4xzM:&amp;tbnh=133&amp;tbnw=131&amp;prev=/images%3Fq%3Dlenny%2Bhenry%26um%3D1%26hl%3Den" TargetMode="External"/><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hyperlink" Target="http://www.schoolbeat.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hyperlink" Target="http://www.gettyimages.co.uk/detail/photo/two-men-royalty-free-image/114284248" TargetMode="External"/><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http://cdn.c.photoshelter.com/img-get/I0000nFLGJd_Vyls/s/900/900/GYPSY-BOY-10.jpg" TargetMode="External"/><Relationship Id="rId13"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4.jpeg"/><Relationship Id="rId12" Type="http://schemas.openxmlformats.org/officeDocument/2006/relationships/image" Target="http://cache2.asset-cache.net/gc/159615791-mother-and-son-walking-on-dirt-road-gettyimages.jpg?v=1&amp;c=IWSAsset&amp;k=2&amp;d=vWyaBgo%2fRob7BGcsJrVvXAyvnW9gw2%2fKRDBgPPAgluA%3d" TargetMode="External"/><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http://cache2.asset-cache.net/gc/166152829-rugby-player-looking-into-camera-gettyimages.jpg?v=1&amp;c=IWSAsset&amp;k=2&amp;d=WB%2b2B4DEAvuAU9%2bay1ENS8LNDI80O%2beevlIrsiaPb%2bQ%3d" TargetMode="External"/><Relationship Id="rId11" Type="http://schemas.openxmlformats.org/officeDocument/2006/relationships/image" Target="../media/image16.jpeg"/><Relationship Id="rId5" Type="http://schemas.openxmlformats.org/officeDocument/2006/relationships/image" Target="../media/image13.jpeg"/><Relationship Id="rId10" Type="http://schemas.openxmlformats.org/officeDocument/2006/relationships/image" Target="http://www.tvscoop.tv/canfatteenshunt_danielle.jpg" TargetMode="External"/><Relationship Id="rId4" Type="http://schemas.openxmlformats.org/officeDocument/2006/relationships/image" Target="http://cache3.asset-cache.net/gc/73773330-group-of-punk-hispanic-teenagers-sitting-on-gettyimages.jpg?v=1&amp;c=IWSAsset&amp;k=2&amp;d=qiR57qLnG9ckCNUl6pcQz1rmYskUNeWxJBiD9mhHC8I%3d" TargetMode="External"/><Relationship Id="rId9" Type="http://schemas.openxmlformats.org/officeDocument/2006/relationships/image" Target="../media/image15.jpeg"/><Relationship Id="rId14" Type="http://schemas.openxmlformats.org/officeDocument/2006/relationships/image" Target="http://cache2.asset-cache.net/gc/170939657-teen-girl-with-intense-stare-gettyimages.jpg?v=1&amp;c=IWSAsset&amp;k=2&amp;d=Mz94NaaYK%2fLs45mePyE0CadvPlJeKoohkwoQw53ozYs%3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a:extLst>
              <a:ext uri="{FF2B5EF4-FFF2-40B4-BE49-F238E27FC236}">
                <a16:creationId xmlns:a16="http://schemas.microsoft.com/office/drawing/2014/main" id="{78B29B90-5685-4940-B5C4-CFFAE3D9A8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Rectangle 3">
            <a:extLst>
              <a:ext uri="{FF2B5EF4-FFF2-40B4-BE49-F238E27FC236}">
                <a16:creationId xmlns:a16="http://schemas.microsoft.com/office/drawing/2014/main" id="{C9468887-8361-C944-B61E-1E6890ED0186}"/>
              </a:ext>
            </a:extLst>
          </p:cNvPr>
          <p:cNvSpPr>
            <a:spLocks noGrp="1" noChangeArrowheads="1"/>
          </p:cNvSpPr>
          <p:nvPr>
            <p:ph type="title"/>
          </p:nvPr>
        </p:nvSpPr>
        <p:spPr>
          <a:xfrm>
            <a:off x="539750" y="274638"/>
            <a:ext cx="7704138" cy="1143000"/>
          </a:xfrm>
        </p:spPr>
        <p:txBody>
          <a:bodyPr/>
          <a:lstStyle/>
          <a:p>
            <a:r>
              <a:rPr lang="en-GB" altLang="en-US">
                <a:latin typeface="Comic Sans MS" panose="030F0902030302020204" pitchFamily="66" charset="0"/>
              </a:rPr>
              <a:t>Save Me</a:t>
            </a:r>
          </a:p>
        </p:txBody>
      </p:sp>
      <p:pic>
        <p:nvPicPr>
          <p:cNvPr id="14342" name="Picture 6">
            <a:extLst>
              <a:ext uri="{FF2B5EF4-FFF2-40B4-BE49-F238E27FC236}">
                <a16:creationId xmlns:a16="http://schemas.microsoft.com/office/drawing/2014/main" id="{2EC85B32-4A72-5340-AD90-5865762A1ED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692275" y="1268413"/>
            <a:ext cx="5545138"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AD5BEC26-073A-6A45-B7A7-BB17BD05B3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7" name="Rectangle 6">
            <a:extLst>
              <a:ext uri="{FF2B5EF4-FFF2-40B4-BE49-F238E27FC236}">
                <a16:creationId xmlns:a16="http://schemas.microsoft.com/office/drawing/2014/main" id="{89A6A798-B793-D240-AC15-3E3174ACB6A6}"/>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2DC234A8-8C00-C442-9FF8-84E44A8C56E1}" type="slidenum">
              <a:rPr lang="en-US" altLang="en-US" sz="1400"/>
              <a:pPr algn="r"/>
              <a:t>10</a:t>
            </a:fld>
            <a:endParaRPr lang="en-US" altLang="en-US" sz="1400"/>
          </a:p>
        </p:txBody>
      </p:sp>
      <p:pic>
        <p:nvPicPr>
          <p:cNvPr id="47111" name="imgAsset" descr="Royalty-free Image: Group of punk Hispanic teenagers sitting on urban…">
            <a:extLst>
              <a:ext uri="{FF2B5EF4-FFF2-40B4-BE49-F238E27FC236}">
                <a16:creationId xmlns:a16="http://schemas.microsoft.com/office/drawing/2014/main" id="{A5F8CDA9-AD4F-3141-BC80-2C9D2247E53F}"/>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258888" y="1268413"/>
            <a:ext cx="6596062" cy="4397375"/>
          </a:xfrm>
          <a:prstGeom prst="rect">
            <a:avLst/>
          </a:prstGeom>
          <a:noFill/>
          <a:ln w="5715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47112" name="Rectangle 8">
            <a:extLst>
              <a:ext uri="{FF2B5EF4-FFF2-40B4-BE49-F238E27FC236}">
                <a16:creationId xmlns:a16="http://schemas.microsoft.com/office/drawing/2014/main" id="{7E180634-E6EE-2C49-8802-02227A48DEFE}"/>
              </a:ext>
            </a:extLst>
          </p:cNvPr>
          <p:cNvSpPr>
            <a:spLocks noChangeArrowheads="1"/>
          </p:cNvSpPr>
          <p:nvPr/>
        </p:nvSpPr>
        <p:spPr bwMode="auto">
          <a:xfrm>
            <a:off x="2916238" y="476250"/>
            <a:ext cx="36417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en-US" sz="2400" b="1">
                <a:solidFill>
                  <a:srgbClr val="FFC000"/>
                </a:solidFill>
                <a:latin typeface="Comic Sans MS" panose="030F0902030302020204" pitchFamily="66" charset="0"/>
                <a:ea typeface="SimSun" panose="02010600030101010101" pitchFamily="2" charset="-122"/>
                <a:cs typeface="Mangal" panose="02040503050203030202" pitchFamily="18" charset="0"/>
              </a:rPr>
              <a:t>1 Anya and Joe’s story</a:t>
            </a:r>
            <a:endParaRPr lang="en-GB" altLang="en-US" sz="2400">
              <a:ea typeface="SimSun" panose="02010600030101010101" pitchFamily="2" charset="-122"/>
            </a:endParaRPr>
          </a:p>
          <a:p>
            <a:pPr eaLnBrk="0" hangingPunct="0"/>
            <a:endParaRPr lang="en-GB" altLang="en-US" sz="2400">
              <a:ea typeface="SimSun" panose="02010600030101010101" pitchFamily="2" charset="-122"/>
            </a:endParaRPr>
          </a:p>
        </p:txBody>
      </p:sp>
      <p:sp>
        <p:nvSpPr>
          <p:cNvPr id="47114" name="Rectangle 10">
            <a:extLst>
              <a:ext uri="{FF2B5EF4-FFF2-40B4-BE49-F238E27FC236}">
                <a16:creationId xmlns:a16="http://schemas.microsoft.com/office/drawing/2014/main" id="{9F062EFB-CBFE-8E42-BD02-A4D0A499B167}"/>
              </a:ext>
            </a:extLst>
          </p:cNvPr>
          <p:cNvSpPr>
            <a:spLocks noChangeArrowheads="1"/>
          </p:cNvSpPr>
          <p:nvPr/>
        </p:nvSpPr>
        <p:spPr bwMode="auto">
          <a:xfrm>
            <a:off x="50800" y="3062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a:extLst>
              <a:ext uri="{FF2B5EF4-FFF2-40B4-BE49-F238E27FC236}">
                <a16:creationId xmlns:a16="http://schemas.microsoft.com/office/drawing/2014/main" id="{2D85010B-D2AD-854F-AD2A-34DAD9B61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1" name="Rectangle 6">
            <a:extLst>
              <a:ext uri="{FF2B5EF4-FFF2-40B4-BE49-F238E27FC236}">
                <a16:creationId xmlns:a16="http://schemas.microsoft.com/office/drawing/2014/main" id="{365B219D-BE67-0A49-8CF0-1C01FBCA6597}"/>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530505AE-E704-7440-8B25-22CAFD6BE397}" type="slidenum">
              <a:rPr lang="en-US" altLang="en-US" sz="1400"/>
              <a:pPr algn="r"/>
              <a:t>11</a:t>
            </a:fld>
            <a:endParaRPr lang="en-US" altLang="en-US" sz="1400"/>
          </a:p>
        </p:txBody>
      </p:sp>
      <p:sp>
        <p:nvSpPr>
          <p:cNvPr id="48133" name="Rectangle 5">
            <a:extLst>
              <a:ext uri="{FF2B5EF4-FFF2-40B4-BE49-F238E27FC236}">
                <a16:creationId xmlns:a16="http://schemas.microsoft.com/office/drawing/2014/main" id="{AAF314B3-FD8D-0841-8202-D2119A373E95}"/>
              </a:ext>
            </a:extLst>
          </p:cNvPr>
          <p:cNvSpPr>
            <a:spLocks noChangeArrowheads="1"/>
          </p:cNvSpPr>
          <p:nvPr/>
        </p:nvSpPr>
        <p:spPr bwMode="auto">
          <a:xfrm>
            <a:off x="3116263" y="576263"/>
            <a:ext cx="2633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GB" altLang="en-US" sz="2400" b="1">
                <a:solidFill>
                  <a:srgbClr val="F9B439"/>
                </a:solidFill>
                <a:latin typeface="Comic Sans MS" panose="030F0902030302020204" pitchFamily="66" charset="0"/>
              </a:rPr>
              <a:t>2 Stacey’s story</a:t>
            </a:r>
          </a:p>
        </p:txBody>
      </p:sp>
      <p:pic>
        <p:nvPicPr>
          <p:cNvPr id="48134" name="imgAsset" descr="Royalty-free Image: Soccer Left Power Approach">
            <a:extLst>
              <a:ext uri="{FF2B5EF4-FFF2-40B4-BE49-F238E27FC236}">
                <a16:creationId xmlns:a16="http://schemas.microsoft.com/office/drawing/2014/main" id="{9E4AA57B-A506-734A-B75B-4F889D97BB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1341438"/>
            <a:ext cx="3119437" cy="4679950"/>
          </a:xfrm>
          <a:prstGeom prst="rect">
            <a:avLst/>
          </a:prstGeom>
          <a:noFill/>
          <a:ln w="57150">
            <a:solidFill>
              <a:srgbClr val="F9B43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a:extLst>
              <a:ext uri="{FF2B5EF4-FFF2-40B4-BE49-F238E27FC236}">
                <a16:creationId xmlns:a16="http://schemas.microsoft.com/office/drawing/2014/main" id="{CCC5983D-BB8A-7342-98F4-C07B455041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5" name="Rectangle 6">
            <a:extLst>
              <a:ext uri="{FF2B5EF4-FFF2-40B4-BE49-F238E27FC236}">
                <a16:creationId xmlns:a16="http://schemas.microsoft.com/office/drawing/2014/main" id="{1E9DBE26-880F-7C4F-A311-75EC8DBA1C8C}"/>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A322FBCA-8AAA-654A-8EFC-4070DEC53B38}" type="slidenum">
              <a:rPr lang="en-US" altLang="en-US" sz="1400"/>
              <a:pPr algn="r"/>
              <a:t>12</a:t>
            </a:fld>
            <a:endParaRPr lang="en-US" altLang="en-US" sz="1400"/>
          </a:p>
        </p:txBody>
      </p:sp>
      <p:sp>
        <p:nvSpPr>
          <p:cNvPr id="49156" name="Rectangle 4">
            <a:extLst>
              <a:ext uri="{FF2B5EF4-FFF2-40B4-BE49-F238E27FC236}">
                <a16:creationId xmlns:a16="http://schemas.microsoft.com/office/drawing/2014/main" id="{822FE341-2B25-164C-8EE5-EBD6E3CF38B1}"/>
              </a:ext>
            </a:extLst>
          </p:cNvPr>
          <p:cNvSpPr>
            <a:spLocks noChangeArrowheads="1"/>
          </p:cNvSpPr>
          <p:nvPr/>
        </p:nvSpPr>
        <p:spPr bwMode="auto">
          <a:xfrm>
            <a:off x="3146425" y="647700"/>
            <a:ext cx="2471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GB" altLang="en-US" sz="2400" b="1">
                <a:solidFill>
                  <a:srgbClr val="F9B439"/>
                </a:solidFill>
                <a:latin typeface="Comic Sans MS" panose="030F0902030302020204" pitchFamily="66" charset="0"/>
              </a:rPr>
              <a:t>3 Seren’s story</a:t>
            </a:r>
          </a:p>
        </p:txBody>
      </p:sp>
      <p:pic>
        <p:nvPicPr>
          <p:cNvPr id="49157" name="imgAsset" descr="Royalty-free Image: Portrait with red hair">
            <a:extLst>
              <a:ext uri="{FF2B5EF4-FFF2-40B4-BE49-F238E27FC236}">
                <a16:creationId xmlns:a16="http://schemas.microsoft.com/office/drawing/2014/main" id="{87F4B0F9-BBB2-3546-9482-993CB28A55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700338" y="1125538"/>
            <a:ext cx="3279775" cy="4895850"/>
          </a:xfrm>
          <a:prstGeom prst="rect">
            <a:avLst/>
          </a:prstGeom>
          <a:noFill/>
          <a:ln w="5715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a:extLst>
              <a:ext uri="{FF2B5EF4-FFF2-40B4-BE49-F238E27FC236}">
                <a16:creationId xmlns:a16="http://schemas.microsoft.com/office/drawing/2014/main" id="{1670F80B-C706-7141-8925-A821F99318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79" name="Rectangle 6">
            <a:extLst>
              <a:ext uri="{FF2B5EF4-FFF2-40B4-BE49-F238E27FC236}">
                <a16:creationId xmlns:a16="http://schemas.microsoft.com/office/drawing/2014/main" id="{066F9799-BAF9-394E-A2B7-FE3C52B4E5D0}"/>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1C96B7D4-53F8-6543-8325-091F6AA659EE}" type="slidenum">
              <a:rPr lang="en-US" altLang="en-US" sz="1400"/>
              <a:pPr algn="r"/>
              <a:t>13</a:t>
            </a:fld>
            <a:endParaRPr lang="en-US" altLang="en-US" sz="1400"/>
          </a:p>
        </p:txBody>
      </p:sp>
      <p:sp>
        <p:nvSpPr>
          <p:cNvPr id="50180" name="Rectangle 4">
            <a:extLst>
              <a:ext uri="{FF2B5EF4-FFF2-40B4-BE49-F238E27FC236}">
                <a16:creationId xmlns:a16="http://schemas.microsoft.com/office/drawing/2014/main" id="{779C43F6-DC78-AE44-B589-E0FBFE417453}"/>
              </a:ext>
            </a:extLst>
          </p:cNvPr>
          <p:cNvSpPr>
            <a:spLocks noChangeArrowheads="1"/>
          </p:cNvSpPr>
          <p:nvPr/>
        </p:nvSpPr>
        <p:spPr bwMode="auto">
          <a:xfrm>
            <a:off x="3005138" y="720725"/>
            <a:ext cx="247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GB" altLang="en-US" sz="2400" b="1">
                <a:solidFill>
                  <a:srgbClr val="F9B439"/>
                </a:solidFill>
                <a:latin typeface="Comic Sans MS" panose="030F0902030302020204" pitchFamily="66" charset="0"/>
              </a:rPr>
              <a:t>4 Jamie’s story</a:t>
            </a:r>
          </a:p>
        </p:txBody>
      </p:sp>
      <p:pic>
        <p:nvPicPr>
          <p:cNvPr id="50181" name="imgAsset" descr="Royalty-free Image: Rugby player looking into camera">
            <a:extLst>
              <a:ext uri="{FF2B5EF4-FFF2-40B4-BE49-F238E27FC236}">
                <a16:creationId xmlns:a16="http://schemas.microsoft.com/office/drawing/2014/main" id="{E5C79F70-8EEF-764E-BF76-8E25C59106AC}"/>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627313" y="1341438"/>
            <a:ext cx="3211512" cy="4824412"/>
          </a:xfrm>
          <a:prstGeom prst="rect">
            <a:avLst/>
          </a:prstGeom>
          <a:noFill/>
          <a:ln w="5715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a:extLst>
              <a:ext uri="{FF2B5EF4-FFF2-40B4-BE49-F238E27FC236}">
                <a16:creationId xmlns:a16="http://schemas.microsoft.com/office/drawing/2014/main" id="{1A388313-69D3-CC47-92C9-5C304A3D7D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3" name="Rectangle 6">
            <a:extLst>
              <a:ext uri="{FF2B5EF4-FFF2-40B4-BE49-F238E27FC236}">
                <a16:creationId xmlns:a16="http://schemas.microsoft.com/office/drawing/2014/main" id="{E923F99D-29A0-4D40-9557-DDACDD8B568F}"/>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1A76E436-2425-FA4F-A0C9-2741B20D74D5}" type="slidenum">
              <a:rPr lang="en-US" altLang="en-US" sz="1400"/>
              <a:pPr algn="r"/>
              <a:t>14</a:t>
            </a:fld>
            <a:endParaRPr lang="en-US" altLang="en-US" sz="1400"/>
          </a:p>
        </p:txBody>
      </p:sp>
      <p:sp>
        <p:nvSpPr>
          <p:cNvPr id="51204" name="Rectangle 4">
            <a:extLst>
              <a:ext uri="{FF2B5EF4-FFF2-40B4-BE49-F238E27FC236}">
                <a16:creationId xmlns:a16="http://schemas.microsoft.com/office/drawing/2014/main" id="{C9B00538-961E-FF43-9A07-33BD3454EDC3}"/>
              </a:ext>
            </a:extLst>
          </p:cNvPr>
          <p:cNvSpPr>
            <a:spLocks noChangeArrowheads="1"/>
          </p:cNvSpPr>
          <p:nvPr/>
        </p:nvSpPr>
        <p:spPr bwMode="auto">
          <a:xfrm>
            <a:off x="3009900" y="576263"/>
            <a:ext cx="2532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GB" altLang="en-US" sz="2400" b="1">
                <a:solidFill>
                  <a:srgbClr val="F9B439"/>
                </a:solidFill>
                <a:latin typeface="Comic Sans MS" panose="030F0902030302020204" pitchFamily="66" charset="0"/>
              </a:rPr>
              <a:t>5 Kieran’s story</a:t>
            </a:r>
          </a:p>
        </p:txBody>
      </p:sp>
      <p:pic>
        <p:nvPicPr>
          <p:cNvPr id="51205" name="Picture 5">
            <a:extLst>
              <a:ext uri="{FF2B5EF4-FFF2-40B4-BE49-F238E27FC236}">
                <a16:creationId xmlns:a16="http://schemas.microsoft.com/office/drawing/2014/main" id="{7D1D7358-069A-A741-8C9A-3F10B5D9FE9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71550" y="1341438"/>
            <a:ext cx="6840538" cy="4560887"/>
          </a:xfrm>
          <a:prstGeom prst="rect">
            <a:avLst/>
          </a:prstGeom>
          <a:noFill/>
          <a:ln w="5715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a:extLst>
              <a:ext uri="{FF2B5EF4-FFF2-40B4-BE49-F238E27FC236}">
                <a16:creationId xmlns:a16="http://schemas.microsoft.com/office/drawing/2014/main" id="{638107F5-EC12-BF46-BE62-AAC736A204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7" name="Rectangle 6">
            <a:extLst>
              <a:ext uri="{FF2B5EF4-FFF2-40B4-BE49-F238E27FC236}">
                <a16:creationId xmlns:a16="http://schemas.microsoft.com/office/drawing/2014/main" id="{B4763EF6-FB28-6041-9E1D-EBCFD20D4A99}"/>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BCE2B68F-DEE8-BB4A-A751-83C9F1B4DA6E}" type="slidenum">
              <a:rPr lang="en-US" altLang="en-US" sz="1400"/>
              <a:pPr algn="r"/>
              <a:t>15</a:t>
            </a:fld>
            <a:endParaRPr lang="en-US" altLang="en-US" sz="1400"/>
          </a:p>
        </p:txBody>
      </p:sp>
      <p:pic>
        <p:nvPicPr>
          <p:cNvPr id="52228" name="Picture 4">
            <a:extLst>
              <a:ext uri="{FF2B5EF4-FFF2-40B4-BE49-F238E27FC236}">
                <a16:creationId xmlns:a16="http://schemas.microsoft.com/office/drawing/2014/main" id="{5F6E986C-D07C-8048-B730-03418AEC269D}"/>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403350" y="1412875"/>
            <a:ext cx="5905500" cy="4429125"/>
          </a:xfrm>
          <a:prstGeom prst="rect">
            <a:avLst/>
          </a:prstGeom>
          <a:noFill/>
          <a:ln w="762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52229" name="Rectangle 5">
            <a:extLst>
              <a:ext uri="{FF2B5EF4-FFF2-40B4-BE49-F238E27FC236}">
                <a16:creationId xmlns:a16="http://schemas.microsoft.com/office/drawing/2014/main" id="{C9EC899B-634A-594A-938A-C7E8B0D0CCA2}"/>
              </a:ext>
            </a:extLst>
          </p:cNvPr>
          <p:cNvSpPr>
            <a:spLocks noChangeArrowheads="1"/>
          </p:cNvSpPr>
          <p:nvPr/>
        </p:nvSpPr>
        <p:spPr bwMode="auto">
          <a:xfrm>
            <a:off x="3000375" y="720725"/>
            <a:ext cx="2495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GB" altLang="en-US" sz="2400" b="1">
                <a:solidFill>
                  <a:srgbClr val="F9B439"/>
                </a:solidFill>
                <a:latin typeface="Comic Sans MS" panose="030F0902030302020204" pitchFamily="66" charset="0"/>
              </a:rPr>
              <a:t>6 Tanya’s story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a:extLst>
              <a:ext uri="{FF2B5EF4-FFF2-40B4-BE49-F238E27FC236}">
                <a16:creationId xmlns:a16="http://schemas.microsoft.com/office/drawing/2014/main" id="{A51888E8-9BA6-3841-8412-9A4C2EE64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1" name="Rectangle 6">
            <a:extLst>
              <a:ext uri="{FF2B5EF4-FFF2-40B4-BE49-F238E27FC236}">
                <a16:creationId xmlns:a16="http://schemas.microsoft.com/office/drawing/2014/main" id="{C50EB563-A4AA-9B44-B441-1BDE841603DF}"/>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0DCDFDA7-9510-7149-B6F0-85A972BD7092}" type="slidenum">
              <a:rPr lang="en-US" altLang="en-US" sz="1400"/>
              <a:pPr algn="r"/>
              <a:t>16</a:t>
            </a:fld>
            <a:endParaRPr lang="en-US" altLang="en-US" sz="1400"/>
          </a:p>
        </p:txBody>
      </p:sp>
      <p:pic>
        <p:nvPicPr>
          <p:cNvPr id="53252" name="imgAsset" descr="Royalty-free Image: Mother and son walking on dirt road">
            <a:extLst>
              <a:ext uri="{FF2B5EF4-FFF2-40B4-BE49-F238E27FC236}">
                <a16:creationId xmlns:a16="http://schemas.microsoft.com/office/drawing/2014/main" id="{0C674171-ADB9-844C-88D0-DA6C07792881}"/>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26086"/>
          <a:stretch>
            <a:fillRect/>
          </a:stretch>
        </p:blipFill>
        <p:spPr bwMode="auto">
          <a:xfrm>
            <a:off x="2339975" y="1484313"/>
            <a:ext cx="4025900" cy="4464050"/>
          </a:xfrm>
          <a:prstGeom prst="rect">
            <a:avLst/>
          </a:prstGeom>
          <a:noFill/>
          <a:ln w="762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53253" name="Rectangle 5">
            <a:extLst>
              <a:ext uri="{FF2B5EF4-FFF2-40B4-BE49-F238E27FC236}">
                <a16:creationId xmlns:a16="http://schemas.microsoft.com/office/drawing/2014/main" id="{FC7A2889-708D-AE46-92BF-79DA5499E413}"/>
              </a:ext>
            </a:extLst>
          </p:cNvPr>
          <p:cNvSpPr>
            <a:spLocks noChangeArrowheads="1"/>
          </p:cNvSpPr>
          <p:nvPr/>
        </p:nvSpPr>
        <p:spPr bwMode="auto">
          <a:xfrm>
            <a:off x="2989263" y="720725"/>
            <a:ext cx="2522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GB" altLang="en-US" sz="2400" b="1">
                <a:solidFill>
                  <a:srgbClr val="F9B439"/>
                </a:solidFill>
                <a:latin typeface="Comic Sans MS" panose="030F0902030302020204" pitchFamily="66" charset="0"/>
              </a:rPr>
              <a:t>7 Margo’s story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a:extLst>
              <a:ext uri="{FF2B5EF4-FFF2-40B4-BE49-F238E27FC236}">
                <a16:creationId xmlns:a16="http://schemas.microsoft.com/office/drawing/2014/main" id="{A4F9DC77-F16C-DF4D-BE93-0684C31D51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5" name="Rectangle 6">
            <a:extLst>
              <a:ext uri="{FF2B5EF4-FFF2-40B4-BE49-F238E27FC236}">
                <a16:creationId xmlns:a16="http://schemas.microsoft.com/office/drawing/2014/main" id="{B87C0004-424B-6F4D-9ADE-4E253707A10B}"/>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47004761-E9E5-FF43-ADC8-2851CF3A72DB}" type="slidenum">
              <a:rPr lang="en-US" altLang="en-US" sz="1400"/>
              <a:pPr algn="r"/>
              <a:t>17</a:t>
            </a:fld>
            <a:endParaRPr lang="en-US" altLang="en-US" sz="1400"/>
          </a:p>
        </p:txBody>
      </p:sp>
      <p:pic>
        <p:nvPicPr>
          <p:cNvPr id="54276" name="imgAsset" descr="Royalty-free Image: Couple watching their son on skate board">
            <a:extLst>
              <a:ext uri="{FF2B5EF4-FFF2-40B4-BE49-F238E27FC236}">
                <a16:creationId xmlns:a16="http://schemas.microsoft.com/office/drawing/2014/main" id="{E4477132-6CCF-B64B-B5EE-8FC1EE758B58}"/>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87450" y="1341438"/>
            <a:ext cx="6553200" cy="4368800"/>
          </a:xfrm>
          <a:prstGeom prst="rect">
            <a:avLst/>
          </a:prstGeom>
          <a:noFill/>
          <a:ln w="5715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54277" name="Rectangle 5">
            <a:extLst>
              <a:ext uri="{FF2B5EF4-FFF2-40B4-BE49-F238E27FC236}">
                <a16:creationId xmlns:a16="http://schemas.microsoft.com/office/drawing/2014/main" id="{D9E3078B-173A-AC49-A622-088F95CC9F02}"/>
              </a:ext>
            </a:extLst>
          </p:cNvPr>
          <p:cNvSpPr>
            <a:spLocks noChangeArrowheads="1"/>
          </p:cNvSpPr>
          <p:nvPr/>
        </p:nvSpPr>
        <p:spPr bwMode="auto">
          <a:xfrm>
            <a:off x="3140075" y="549275"/>
            <a:ext cx="2627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GB" altLang="en-US" sz="2400" b="1">
                <a:solidFill>
                  <a:srgbClr val="F9B439"/>
                </a:solidFill>
                <a:latin typeface="Comic Sans MS" panose="030F0902030302020204" pitchFamily="66" charset="0"/>
              </a:rPr>
              <a:t>8 Gareth’s story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a:extLst>
              <a:ext uri="{FF2B5EF4-FFF2-40B4-BE49-F238E27FC236}">
                <a16:creationId xmlns:a16="http://schemas.microsoft.com/office/drawing/2014/main" id="{C41302DB-B1CC-AF4B-9841-AB8DDA45AB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299" name="Rectangle 6">
            <a:extLst>
              <a:ext uri="{FF2B5EF4-FFF2-40B4-BE49-F238E27FC236}">
                <a16:creationId xmlns:a16="http://schemas.microsoft.com/office/drawing/2014/main" id="{8D3BABD2-36B2-E541-B237-12CF0746291F}"/>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A7C9F751-84A5-3347-B381-C7E06CF46135}" type="slidenum">
              <a:rPr lang="en-US" altLang="en-US" sz="1400"/>
              <a:pPr algn="r"/>
              <a:t>18</a:t>
            </a:fld>
            <a:endParaRPr lang="en-US" altLang="en-US" sz="1400"/>
          </a:p>
        </p:txBody>
      </p:sp>
      <p:pic>
        <p:nvPicPr>
          <p:cNvPr id="55300" name="imgAsset" descr="Royalty-free Image: Teenage boy listening to music">
            <a:extLst>
              <a:ext uri="{FF2B5EF4-FFF2-40B4-BE49-F238E27FC236}">
                <a16:creationId xmlns:a16="http://schemas.microsoft.com/office/drawing/2014/main" id="{A196E30E-234B-3A4E-B949-8E50A4670C62}"/>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87450" y="1412875"/>
            <a:ext cx="6408738" cy="4271963"/>
          </a:xfrm>
          <a:prstGeom prst="rect">
            <a:avLst/>
          </a:prstGeom>
          <a:noFill/>
          <a:ln w="5715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55301" name="Rectangle 5">
            <a:extLst>
              <a:ext uri="{FF2B5EF4-FFF2-40B4-BE49-F238E27FC236}">
                <a16:creationId xmlns:a16="http://schemas.microsoft.com/office/drawing/2014/main" id="{F02C5AD4-C4B8-F84A-A704-897499B8C766}"/>
              </a:ext>
            </a:extLst>
          </p:cNvPr>
          <p:cNvSpPr>
            <a:spLocks noChangeArrowheads="1"/>
          </p:cNvSpPr>
          <p:nvPr/>
        </p:nvSpPr>
        <p:spPr bwMode="auto">
          <a:xfrm>
            <a:off x="3262313" y="692150"/>
            <a:ext cx="2212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GB" altLang="en-US" sz="2400" b="1">
                <a:solidFill>
                  <a:srgbClr val="F9B439"/>
                </a:solidFill>
                <a:latin typeface="Comic Sans MS" panose="030F0902030302020204" pitchFamily="66" charset="0"/>
              </a:rPr>
              <a:t>9 Ravi’s story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a:extLst>
              <a:ext uri="{FF2B5EF4-FFF2-40B4-BE49-F238E27FC236}">
                <a16:creationId xmlns:a16="http://schemas.microsoft.com/office/drawing/2014/main" id="{911D16AA-77E4-AE40-9101-7A3A6D5B92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3" name="Rectangle 6">
            <a:extLst>
              <a:ext uri="{FF2B5EF4-FFF2-40B4-BE49-F238E27FC236}">
                <a16:creationId xmlns:a16="http://schemas.microsoft.com/office/drawing/2014/main" id="{28D18714-310E-7F42-A7E2-3E1E242FE5FA}"/>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9D40C985-67E5-734D-94FA-2F30B72CD6BF}" type="slidenum">
              <a:rPr lang="en-US" altLang="en-US" sz="1400"/>
              <a:pPr algn="r"/>
              <a:t>19</a:t>
            </a:fld>
            <a:endParaRPr lang="en-US" altLang="en-US" sz="1400"/>
          </a:p>
        </p:txBody>
      </p:sp>
      <p:sp>
        <p:nvSpPr>
          <p:cNvPr id="56325" name="Rectangle 5">
            <a:extLst>
              <a:ext uri="{FF2B5EF4-FFF2-40B4-BE49-F238E27FC236}">
                <a16:creationId xmlns:a16="http://schemas.microsoft.com/office/drawing/2014/main" id="{5061632C-08A9-9F44-88D5-72BAB4891AF6}"/>
              </a:ext>
            </a:extLst>
          </p:cNvPr>
          <p:cNvSpPr>
            <a:spLocks noChangeArrowheads="1"/>
          </p:cNvSpPr>
          <p:nvPr/>
        </p:nvSpPr>
        <p:spPr bwMode="auto">
          <a:xfrm>
            <a:off x="2871788" y="692150"/>
            <a:ext cx="3001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GB" altLang="en-US" sz="2400" b="1">
                <a:solidFill>
                  <a:srgbClr val="F9B439"/>
                </a:solidFill>
                <a:latin typeface="Comic Sans MS" panose="030F0902030302020204" pitchFamily="66" charset="0"/>
              </a:rPr>
              <a:t>10 Kayleigh’s story</a:t>
            </a:r>
          </a:p>
        </p:txBody>
      </p:sp>
      <p:pic>
        <p:nvPicPr>
          <p:cNvPr id="56326" name="imgAsset" descr="Royalty-free Image: Teen Girl with Intense Stare">
            <a:extLst>
              <a:ext uri="{FF2B5EF4-FFF2-40B4-BE49-F238E27FC236}">
                <a16:creationId xmlns:a16="http://schemas.microsoft.com/office/drawing/2014/main" id="{CABF88DB-FBA4-0C47-9A0D-6C388003E249}"/>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771775" y="1268413"/>
            <a:ext cx="3121025" cy="4681537"/>
          </a:xfrm>
          <a:prstGeom prst="rect">
            <a:avLst/>
          </a:prstGeom>
          <a:noFill/>
          <a:ln w="5715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8" name="Picture 8">
            <a:extLst>
              <a:ext uri="{FF2B5EF4-FFF2-40B4-BE49-F238E27FC236}">
                <a16:creationId xmlns:a16="http://schemas.microsoft.com/office/drawing/2014/main" id="{821BF7A6-0B41-EF4C-AFCE-42FB1B45A2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79" name="Rectangle 6">
            <a:extLst>
              <a:ext uri="{FF2B5EF4-FFF2-40B4-BE49-F238E27FC236}">
                <a16:creationId xmlns:a16="http://schemas.microsoft.com/office/drawing/2014/main" id="{C65AA76F-1CD0-9D43-BB4E-1B3EAD438756}"/>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278E2892-596A-3C48-8E6B-70A6948A24C0}" type="slidenum">
              <a:rPr lang="en-US" altLang="en-US" sz="1400"/>
              <a:pPr algn="r"/>
              <a:t>2</a:t>
            </a:fld>
            <a:endParaRPr lang="en-US" altLang="en-US" sz="1400"/>
          </a:p>
        </p:txBody>
      </p:sp>
      <p:sp>
        <p:nvSpPr>
          <p:cNvPr id="22532" name="Rectangle 4">
            <a:extLst>
              <a:ext uri="{FF2B5EF4-FFF2-40B4-BE49-F238E27FC236}">
                <a16:creationId xmlns:a16="http://schemas.microsoft.com/office/drawing/2014/main" id="{C4F925E5-4BD1-E340-B003-ACA354E62125}"/>
              </a:ext>
            </a:extLst>
          </p:cNvPr>
          <p:cNvSpPr>
            <a:spLocks noChangeArrowheads="1"/>
          </p:cNvSpPr>
          <p:nvPr/>
        </p:nvSpPr>
        <p:spPr bwMode="auto">
          <a:xfrm>
            <a:off x="1042988" y="333375"/>
            <a:ext cx="7200900" cy="2362200"/>
          </a:xfrm>
          <a:prstGeom prst="rect">
            <a:avLst/>
          </a:prstGeom>
          <a:noFill/>
          <a:ln w="9525">
            <a:noFill/>
            <a:miter lim="800000"/>
            <a:headEnd/>
            <a:tailEnd/>
          </a:ln>
          <a:effectLst/>
        </p:spPr>
        <p:txBody>
          <a:bodyPr anchor="ctr">
            <a:spAutoFit/>
          </a:bodyPr>
          <a:lstStyle/>
          <a:p>
            <a:pPr algn="ctr">
              <a:defRPr/>
            </a:pPr>
            <a:r>
              <a:rPr lang="en-US" sz="2000" b="1">
                <a:latin typeface="Comic Sans MS" pitchFamily="66" charset="0"/>
                <a:cs typeface="+mn-cs"/>
              </a:rPr>
              <a:t>A fight for justice: The Stephen Lawrence story</a:t>
            </a:r>
            <a:br>
              <a:rPr lang="en-US" sz="2000" b="1">
                <a:latin typeface="Comic Sans MS" pitchFamily="66" charset="0"/>
                <a:cs typeface="+mn-cs"/>
              </a:rPr>
            </a:br>
            <a:endParaRPr lang="en-US" sz="2000" b="1">
              <a:latin typeface="Comic Sans MS" pitchFamily="66" charset="0"/>
              <a:cs typeface="+mn-cs"/>
            </a:endParaRPr>
          </a:p>
          <a:p>
            <a:pPr eaLnBrk="0" hangingPunct="0">
              <a:defRPr/>
            </a:pPr>
            <a:r>
              <a:rPr lang="en-US">
                <a:cs typeface="+mn-cs"/>
              </a:rPr>
              <a:t>  </a:t>
            </a:r>
            <a:r>
              <a:rPr lang="en-US" sz="7500">
                <a:cs typeface="+mn-cs"/>
              </a:rPr>
              <a:t> </a:t>
            </a:r>
            <a:r>
              <a:rPr lang="en-US">
                <a:cs typeface="+mn-cs"/>
              </a:rPr>
              <a:t>                                           </a:t>
            </a:r>
            <a:endParaRPr lang="en-US" sz="1000">
              <a:latin typeface="sans-serif"/>
              <a:cs typeface="+mn-cs"/>
            </a:endParaRPr>
          </a:p>
          <a:p>
            <a:pPr eaLnBrk="0" hangingPunct="0">
              <a:defRPr/>
            </a:pPr>
            <a:endParaRPr lang="en-US" sz="1000">
              <a:solidFill>
                <a:srgbClr val="000000"/>
              </a:solidFill>
              <a:latin typeface="Verdana" pitchFamily="34" charset="0"/>
              <a:cs typeface="+mn-cs"/>
            </a:endParaRPr>
          </a:p>
          <a:p>
            <a:pPr eaLnBrk="0" hangingPunct="0">
              <a:defRPr/>
            </a:pPr>
            <a:endParaRPr lang="en-US" sz="1000">
              <a:effectLst>
                <a:outerShdw blurRad="38100" dist="38100" dir="2700000" algn="tl">
                  <a:srgbClr val="FFFFFF"/>
                </a:outerShdw>
              </a:effectLst>
              <a:latin typeface="Verdana" pitchFamily="34" charset="0"/>
              <a:cs typeface="+mn-cs"/>
            </a:endParaRPr>
          </a:p>
          <a:p>
            <a:pPr eaLnBrk="0" hangingPunct="0">
              <a:defRPr/>
            </a:pPr>
            <a:endParaRPr lang="en-US" sz="1400">
              <a:latin typeface="Comic Sans MS" pitchFamily="66" charset="0"/>
              <a:cs typeface="+mn-cs"/>
            </a:endParaRPr>
          </a:p>
        </p:txBody>
      </p:sp>
      <p:pic>
        <p:nvPicPr>
          <p:cNvPr id="15385" name="Picture 5" descr="_281742_overview_thin_300">
            <a:extLst>
              <a:ext uri="{FF2B5EF4-FFF2-40B4-BE49-F238E27FC236}">
                <a16:creationId xmlns:a16="http://schemas.microsoft.com/office/drawing/2014/main" id="{72B7DA62-82CF-2F4A-AC81-9875667F8A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908050"/>
            <a:ext cx="18303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8" name="Text Box 29">
            <a:extLst>
              <a:ext uri="{FF2B5EF4-FFF2-40B4-BE49-F238E27FC236}">
                <a16:creationId xmlns:a16="http://schemas.microsoft.com/office/drawing/2014/main" id="{89FB30C7-513C-944E-9B57-F704AFBBDB58}"/>
              </a:ext>
            </a:extLst>
          </p:cNvPr>
          <p:cNvSpPr txBox="1">
            <a:spLocks noChangeArrowheads="1"/>
          </p:cNvSpPr>
          <p:nvPr/>
        </p:nvSpPr>
        <p:spPr bwMode="auto">
          <a:xfrm>
            <a:off x="611188" y="2092325"/>
            <a:ext cx="7561262"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700">
                <a:latin typeface="Comic Sans MS" panose="030F0902030302020204" pitchFamily="66" charset="0"/>
              </a:rPr>
              <a:t>It all goes back to a spring evening in 1993. Late on 22 April an 18-year-old A-level student called Stephen Lawrence and his friend Duwayne Brooks were making their way home after spending the day together.  </a:t>
            </a:r>
          </a:p>
          <a:p>
            <a:r>
              <a:rPr lang="en-US" altLang="en-US" sz="1700">
                <a:latin typeface="Comic Sans MS" panose="030F0902030302020204" pitchFamily="66" charset="0"/>
              </a:rPr>
              <a:t>The boys were rushing to catch a bus in the south-east London suburb of Eltham - Stephen was already late - when they were confronted by a gang of white youths. </a:t>
            </a:r>
          </a:p>
          <a:p>
            <a:r>
              <a:rPr lang="en-US" altLang="en-US" sz="1700">
                <a:latin typeface="Comic Sans MS" panose="030F0902030302020204" pitchFamily="66" charset="0"/>
              </a:rPr>
              <a:t>The gang set upon Stephen. A stunned and helpless Duwayne briefly watched in paralysed silence, before he was chased off by one of the white youths.  </a:t>
            </a:r>
          </a:p>
          <a:p>
            <a:r>
              <a:rPr lang="en-US" altLang="en-US" sz="1700">
                <a:latin typeface="Comic Sans MS" panose="030F0902030302020204" pitchFamily="66" charset="0"/>
              </a:rPr>
              <a:t>Driven by fear and adrenaline, Stephen, managed to scramble free as Duwayne urged him to "just run". But he had been stabbed and was bleeding profusely. </a:t>
            </a:r>
          </a:p>
          <a:p>
            <a:r>
              <a:rPr lang="en-US" altLang="en-US" sz="1700">
                <a:latin typeface="Comic Sans MS" panose="030F0902030302020204" pitchFamily="66" charset="0"/>
              </a:rPr>
              <a:t>He collapsed after 200 yards in a pool of blood and died. </a:t>
            </a:r>
          </a:p>
          <a:p>
            <a:endParaRPr lang="en-GB" altLang="en-US" sz="1700">
              <a:latin typeface="Comic Sans MS" panose="030F0902030302020204" pitchFamily="66" charset="0"/>
            </a:endParaRPr>
          </a:p>
          <a:p>
            <a:r>
              <a:rPr lang="en-GB" altLang="en-US" sz="1700">
                <a:latin typeface="Comic Sans MS" panose="030F0902030302020204" pitchFamily="66" charset="0"/>
              </a:rPr>
              <a:t>A government inquiry and a report followed called the Macpherson Report. As a result the Race Relations (Amendment) Act 2000 followed.</a:t>
            </a:r>
            <a:r>
              <a:rPr lang="en-GB" altLang="en-US" sz="170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E87F5D94-EDE6-EE42-A8B3-242370A0D1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74" name="Rectangle 2">
            <a:extLst>
              <a:ext uri="{FF2B5EF4-FFF2-40B4-BE49-F238E27FC236}">
                <a16:creationId xmlns:a16="http://schemas.microsoft.com/office/drawing/2014/main" id="{611F4C46-1BC6-B444-AB33-0089422D7EC5}"/>
              </a:ext>
            </a:extLst>
          </p:cNvPr>
          <p:cNvSpPr>
            <a:spLocks noChangeArrowheads="1"/>
          </p:cNvSpPr>
          <p:nvPr/>
        </p:nvSpPr>
        <p:spPr bwMode="auto">
          <a:xfrm>
            <a:off x="539750" y="1989138"/>
            <a:ext cx="75596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GB" altLang="en-US" sz="4800" b="1">
                <a:latin typeface="Comic Sans MS" panose="030F0902030302020204" pitchFamily="66" charset="0"/>
              </a:rPr>
              <a:t>Now consider the following information:</a:t>
            </a:r>
            <a:endParaRPr lang="en-US" altLang="en-US" sz="4800" b="1">
              <a:latin typeface="Comic Sans MS" panose="030F0902030302020204" pitchFamily="66"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06BC6274-23A7-A34B-8A04-1F8E786D8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6" name="Rectangle 6">
            <a:extLst>
              <a:ext uri="{FF2B5EF4-FFF2-40B4-BE49-F238E27FC236}">
                <a16:creationId xmlns:a16="http://schemas.microsoft.com/office/drawing/2014/main" id="{41A4C9AF-975A-1444-A609-3722C1AB4FA1}"/>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7A60A535-94DF-7840-9B30-C4D8DE1FAA58}" type="slidenum">
              <a:rPr lang="en-US" altLang="en-US" sz="1400"/>
              <a:pPr algn="r"/>
              <a:t>21</a:t>
            </a:fld>
            <a:endParaRPr lang="en-US" altLang="en-US" sz="1400"/>
          </a:p>
        </p:txBody>
      </p:sp>
      <p:sp>
        <p:nvSpPr>
          <p:cNvPr id="30727" name="Rectangle 2">
            <a:extLst>
              <a:ext uri="{FF2B5EF4-FFF2-40B4-BE49-F238E27FC236}">
                <a16:creationId xmlns:a16="http://schemas.microsoft.com/office/drawing/2014/main" id="{A48BB8D8-24D2-4E49-AD82-571CD00F0083}"/>
              </a:ext>
            </a:extLst>
          </p:cNvPr>
          <p:cNvSpPr>
            <a:spLocks noChangeArrowheads="1"/>
          </p:cNvSpPr>
          <p:nvPr/>
        </p:nvSpPr>
        <p:spPr bwMode="auto">
          <a:xfrm>
            <a:off x="1042988" y="404813"/>
            <a:ext cx="7210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GB" altLang="en-US" sz="2400" b="1" u="sng">
                <a:latin typeface="Comic Sans MS" panose="030F0902030302020204" pitchFamily="66" charset="0"/>
              </a:rPr>
              <a:t>1996 survey of under 18 gay, lesbian or bisexual young people showed:</a:t>
            </a:r>
            <a:endParaRPr lang="en-US" altLang="en-US" sz="2400" b="1" u="sng">
              <a:latin typeface="Comic Sans MS" panose="030F0902030302020204" pitchFamily="66" charset="0"/>
            </a:endParaRPr>
          </a:p>
        </p:txBody>
      </p:sp>
      <p:sp>
        <p:nvSpPr>
          <p:cNvPr id="8195" name="Rectangle 3">
            <a:extLst>
              <a:ext uri="{FF2B5EF4-FFF2-40B4-BE49-F238E27FC236}">
                <a16:creationId xmlns:a16="http://schemas.microsoft.com/office/drawing/2014/main" id="{B24F5ECF-9A83-6645-B6C7-DA0B48B40A16}"/>
              </a:ext>
            </a:extLst>
          </p:cNvPr>
          <p:cNvSpPr>
            <a:spLocks noChangeArrowheads="1"/>
          </p:cNvSpPr>
          <p:nvPr/>
        </p:nvSpPr>
        <p:spPr bwMode="auto">
          <a:xfrm>
            <a:off x="611188" y="1700213"/>
            <a:ext cx="756126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pPr>
            <a:r>
              <a:rPr lang="en-US" altLang="en-US" sz="2600">
                <a:latin typeface="Comic Sans MS" panose="030F0902030302020204" pitchFamily="66" charset="0"/>
              </a:rPr>
              <a:t>48% had experienced violence</a:t>
            </a:r>
          </a:p>
          <a:p>
            <a:pPr>
              <a:lnSpc>
                <a:spcPct val="90000"/>
              </a:lnSpc>
            </a:pPr>
            <a:r>
              <a:rPr lang="en-US" altLang="en-US" sz="2600">
                <a:latin typeface="Comic Sans MS" panose="030F0902030302020204" pitchFamily="66" charset="0"/>
              </a:rPr>
              <a:t>61% had been harassed</a:t>
            </a:r>
          </a:p>
          <a:p>
            <a:pPr>
              <a:lnSpc>
                <a:spcPct val="90000"/>
              </a:lnSpc>
            </a:pPr>
            <a:r>
              <a:rPr lang="en-US" altLang="en-US" sz="2600">
                <a:latin typeface="Comic Sans MS" panose="030F0902030302020204" pitchFamily="66" charset="0"/>
              </a:rPr>
              <a:t>90% had been called names because of their 	  sexuality</a:t>
            </a:r>
          </a:p>
          <a:p>
            <a:pPr>
              <a:lnSpc>
                <a:spcPct val="90000"/>
              </a:lnSpc>
            </a:pPr>
            <a:r>
              <a:rPr lang="en-US" altLang="en-US" sz="2600">
                <a:latin typeface="Comic Sans MS" panose="030F0902030302020204" pitchFamily="66" charset="0"/>
              </a:rPr>
              <a:t>50% of violent attacks involved fellow 	   	   students</a:t>
            </a:r>
          </a:p>
          <a:p>
            <a:pPr>
              <a:lnSpc>
                <a:spcPct val="90000"/>
              </a:lnSpc>
            </a:pPr>
            <a:r>
              <a:rPr lang="en-US" altLang="en-US" sz="2600">
                <a:latin typeface="Comic Sans MS" panose="030F0902030302020204" pitchFamily="66" charset="0"/>
              </a:rPr>
              <a:t>40% of attacks took place at school</a:t>
            </a:r>
          </a:p>
          <a:p>
            <a:pPr>
              <a:lnSpc>
                <a:spcPct val="90000"/>
              </a:lnSpc>
            </a:pPr>
            <a:endParaRPr lang="en-US" altLang="en-US" sz="2600">
              <a:latin typeface="Comic Sans MS" panose="030F0902030302020204" pitchFamily="66" charset="0"/>
            </a:endParaRPr>
          </a:p>
          <a:p>
            <a:pPr>
              <a:lnSpc>
                <a:spcPct val="90000"/>
              </a:lnSpc>
              <a:buFontTx/>
              <a:buNone/>
            </a:pPr>
            <a:r>
              <a:rPr lang="en-US" altLang="en-US" sz="2600">
                <a:latin typeface="Comic Sans MS" panose="030F0902030302020204" pitchFamily="66" charset="0"/>
              </a:rPr>
              <a:t>They found that 60% of pupil suicides in the</a:t>
            </a:r>
          </a:p>
          <a:p>
            <a:pPr>
              <a:lnSpc>
                <a:spcPct val="90000"/>
              </a:lnSpc>
              <a:buFontTx/>
              <a:buNone/>
            </a:pPr>
            <a:r>
              <a:rPr lang="en-US" altLang="en-US" sz="2600">
                <a:latin typeface="Comic Sans MS" panose="030F0902030302020204" pitchFamily="66" charset="0"/>
              </a:rPr>
              <a:t>UK were directly related to homophobic</a:t>
            </a:r>
          </a:p>
          <a:p>
            <a:pPr>
              <a:lnSpc>
                <a:spcPct val="90000"/>
              </a:lnSpc>
              <a:buFontTx/>
              <a:buNone/>
            </a:pPr>
            <a:r>
              <a:rPr lang="en-US" altLang="en-US" sz="2600">
                <a:latin typeface="Comic Sans MS" panose="030F0902030302020204" pitchFamily="66" charset="0"/>
              </a:rPr>
              <a:t>bullying.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ox(in)">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box(in)">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box(in)">
                                      <p:cBhvr>
                                        <p:cTn id="17" dur="500"/>
                                        <p:tgtEl>
                                          <p:spTgt spid="8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box(in)">
                                      <p:cBhvr>
                                        <p:cTn id="22" dur="500"/>
                                        <p:tgtEl>
                                          <p:spTgt spid="81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box(in)">
                                      <p:cBhvr>
                                        <p:cTn id="27" dur="500"/>
                                        <p:tgtEl>
                                          <p:spTgt spid="81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8195">
                                            <p:txEl>
                                              <p:pRg st="6" end="6"/>
                                            </p:txEl>
                                          </p:spTgt>
                                        </p:tgtEl>
                                        <p:attrNameLst>
                                          <p:attrName>style.visibility</p:attrName>
                                        </p:attrNameLst>
                                      </p:cBhvr>
                                      <p:to>
                                        <p:strVal val="visible"/>
                                      </p:to>
                                    </p:set>
                                    <p:anim calcmode="lin" valueType="num">
                                      <p:cBhvr additive="base">
                                        <p:cTn id="32"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195">
                                            <p:txEl>
                                              <p:pRg st="6" end="6"/>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8195">
                                            <p:txEl>
                                              <p:pRg st="7" end="7"/>
                                            </p:txEl>
                                          </p:spTgt>
                                        </p:tgtEl>
                                        <p:attrNameLst>
                                          <p:attrName>style.visibility</p:attrName>
                                        </p:attrNameLst>
                                      </p:cBhvr>
                                      <p:to>
                                        <p:strVal val="visible"/>
                                      </p:to>
                                    </p:set>
                                    <p:anim calcmode="lin" valueType="num">
                                      <p:cBhvr additive="base">
                                        <p:cTn id="36" dur="500" fill="hold"/>
                                        <p:tgtEl>
                                          <p:spTgt spid="8195">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195">
                                            <p:txEl>
                                              <p:pRg st="7" end="7"/>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8195">
                                            <p:txEl>
                                              <p:pRg st="8" end="8"/>
                                            </p:txEl>
                                          </p:spTgt>
                                        </p:tgtEl>
                                        <p:attrNameLst>
                                          <p:attrName>style.visibility</p:attrName>
                                        </p:attrNameLst>
                                      </p:cBhvr>
                                      <p:to>
                                        <p:strVal val="visible"/>
                                      </p:to>
                                    </p:set>
                                    <p:anim calcmode="lin" valueType="num">
                                      <p:cBhvr additive="base">
                                        <p:cTn id="40" dur="500" fill="hold"/>
                                        <p:tgtEl>
                                          <p:spTgt spid="8195">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819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0399B57D-595E-F945-BF01-D3D427FEB3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10795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0" name="Rectangle 6">
            <a:extLst>
              <a:ext uri="{FF2B5EF4-FFF2-40B4-BE49-F238E27FC236}">
                <a16:creationId xmlns:a16="http://schemas.microsoft.com/office/drawing/2014/main" id="{C57CBE1F-E491-1B4A-956B-C269E9388B0C}"/>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72C67789-3AD1-BB40-B7CF-FD0C15CFBBBC}" type="slidenum">
              <a:rPr lang="en-US" altLang="en-US" sz="1400"/>
              <a:pPr algn="r"/>
              <a:t>22</a:t>
            </a:fld>
            <a:endParaRPr lang="en-US" altLang="en-US" sz="1400"/>
          </a:p>
        </p:txBody>
      </p:sp>
      <p:sp>
        <p:nvSpPr>
          <p:cNvPr id="31751" name="Rectangle 2">
            <a:extLst>
              <a:ext uri="{FF2B5EF4-FFF2-40B4-BE49-F238E27FC236}">
                <a16:creationId xmlns:a16="http://schemas.microsoft.com/office/drawing/2014/main" id="{EA9F6FA8-F7A6-4041-B00B-D9B1ED2BEB9C}"/>
              </a:ext>
            </a:extLst>
          </p:cNvPr>
          <p:cNvSpPr>
            <a:spLocks noChangeArrowheads="1"/>
          </p:cNvSpPr>
          <p:nvPr/>
        </p:nvSpPr>
        <p:spPr bwMode="auto">
          <a:xfrm>
            <a:off x="539750" y="476250"/>
            <a:ext cx="75707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GB" altLang="en-US" sz="4000" b="1" u="sng">
                <a:latin typeface="Comic Sans MS" panose="030F0902030302020204" pitchFamily="66" charset="0"/>
              </a:rPr>
              <a:t>Were you surprised by these details?</a:t>
            </a:r>
            <a:endParaRPr lang="en-US" altLang="en-US" sz="4000" b="1" u="sng">
              <a:latin typeface="Comic Sans MS" panose="030F0902030302020204" pitchFamily="66" charset="0"/>
            </a:endParaRPr>
          </a:p>
        </p:txBody>
      </p:sp>
      <p:sp>
        <p:nvSpPr>
          <p:cNvPr id="13315" name="Rectangle 3">
            <a:extLst>
              <a:ext uri="{FF2B5EF4-FFF2-40B4-BE49-F238E27FC236}">
                <a16:creationId xmlns:a16="http://schemas.microsoft.com/office/drawing/2014/main" id="{A3BE8A59-CAF1-BC4E-87AA-0A61862D7AAF}"/>
              </a:ext>
            </a:extLst>
          </p:cNvPr>
          <p:cNvSpPr>
            <a:spLocks noChangeArrowheads="1"/>
          </p:cNvSpPr>
          <p:nvPr/>
        </p:nvSpPr>
        <p:spPr bwMode="auto">
          <a:xfrm>
            <a:off x="457200" y="1600200"/>
            <a:ext cx="7643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en-GB" altLang="en-US" sz="3600" b="1">
                <a:latin typeface="Comic Sans MS" panose="030F0902030302020204" pitchFamily="66" charset="0"/>
              </a:rPr>
              <a:t>Class vote</a:t>
            </a:r>
          </a:p>
          <a:p>
            <a:pPr>
              <a:buFontTx/>
              <a:buNone/>
            </a:pPr>
            <a:endParaRPr lang="en-GB" altLang="en-US" b="1" u="sng">
              <a:latin typeface="Comic Sans MS" panose="030F0902030302020204" pitchFamily="66" charset="0"/>
            </a:endParaRPr>
          </a:p>
          <a:p>
            <a:r>
              <a:rPr lang="en-GB" altLang="en-US">
                <a:latin typeface="Comic Sans MS" panose="030F0902030302020204" pitchFamily="66" charset="0"/>
              </a:rPr>
              <a:t>In pairs discuss why these groups are more likely to suffer bullying and violence.</a:t>
            </a:r>
          </a:p>
          <a:p>
            <a:pPr>
              <a:buFontTx/>
              <a:buNone/>
            </a:pPr>
            <a:endParaRPr lang="en-GB" altLang="en-US" b="1" u="sng">
              <a:latin typeface="Comic Sans MS" panose="030F0902030302020204" pitchFamily="66" charset="0"/>
            </a:endParaRPr>
          </a:p>
          <a:p>
            <a:r>
              <a:rPr lang="en-GB" altLang="en-US">
                <a:latin typeface="Comic Sans MS" panose="030F0902030302020204" pitchFamily="66" charset="0"/>
              </a:rPr>
              <a:t>Suggest any other groups who might face bullying.</a:t>
            </a:r>
            <a:endParaRPr lang="en-US" altLang="en-US">
              <a:latin typeface="Comic Sans MS" panose="030F09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par>
                                <p:cTn id="9" presetID="5" presetClass="entr" presetSubtype="10" fill="hold" nodeType="with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animEffect transition="in" filter="checkerboard(across)">
                                      <p:cBhvr>
                                        <p:cTn id="11" dur="500"/>
                                        <p:tgtEl>
                                          <p:spTgt spid="13315">
                                            <p:txEl>
                                              <p:pRg st="2" end="2"/>
                                            </p:txEl>
                                          </p:spTgt>
                                        </p:tgtEl>
                                      </p:cBhvr>
                                    </p:animEffect>
                                  </p:childTnLst>
                                </p:cTn>
                              </p:par>
                              <p:par>
                                <p:cTn id="12" presetID="1" presetClass="entr" presetSubtype="0" fill="hold" nodeType="withEffect">
                                  <p:stCondLst>
                                    <p:cond delay="0"/>
                                  </p:stCondLst>
                                  <p:childTnLst>
                                    <p:set>
                                      <p:cBhvr>
                                        <p:cTn id="13"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4091E4B4-DB5F-8847-983C-DE8693254A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4" name="Rectangle 2">
            <a:extLst>
              <a:ext uri="{FF2B5EF4-FFF2-40B4-BE49-F238E27FC236}">
                <a16:creationId xmlns:a16="http://schemas.microsoft.com/office/drawing/2014/main" id="{D28B7629-C148-FB44-AE02-B6FD0E05A715}"/>
              </a:ext>
            </a:extLst>
          </p:cNvPr>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GB" altLang="en-US" b="1" u="sng">
                <a:latin typeface="Comic Sans MS" panose="030F0902030302020204" pitchFamily="66" charset="0"/>
              </a:rPr>
              <a:t>Combating Racism</a:t>
            </a:r>
            <a:endParaRPr lang="en-US" altLang="en-US" b="1" u="sng">
              <a:latin typeface="Comic Sans MS" panose="030F0902030302020204" pitchFamily="66" charset="0"/>
            </a:endParaRPr>
          </a:p>
        </p:txBody>
      </p:sp>
      <p:sp>
        <p:nvSpPr>
          <p:cNvPr id="14340" name="Rectangle 4">
            <a:extLst>
              <a:ext uri="{FF2B5EF4-FFF2-40B4-BE49-F238E27FC236}">
                <a16:creationId xmlns:a16="http://schemas.microsoft.com/office/drawing/2014/main" id="{353ED23F-322D-9E46-9BB9-621B68777F57}"/>
              </a:ext>
            </a:extLst>
          </p:cNvPr>
          <p:cNvSpPr>
            <a:spLocks noChangeArrowheads="1"/>
          </p:cNvSpPr>
          <p:nvPr/>
        </p:nvSpPr>
        <p:spPr bwMode="auto">
          <a:xfrm>
            <a:off x="457200" y="160020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r>
              <a:rPr lang="en-GB" altLang="en-US">
                <a:latin typeface="Comic Sans MS" panose="030F0902030302020204" pitchFamily="66" charset="0"/>
              </a:rPr>
              <a:t>In pairs suggest 2 reasons for racism. </a:t>
            </a:r>
          </a:p>
          <a:p>
            <a:pPr>
              <a:buFontTx/>
              <a:buNone/>
            </a:pPr>
            <a:r>
              <a:rPr lang="en-GB" altLang="en-US" b="1">
                <a:latin typeface="Comic Sans MS" panose="030F0902030302020204" pitchFamily="66" charset="0"/>
              </a:rPr>
              <a:t>	</a:t>
            </a:r>
            <a:endParaRPr lang="en-GB" altLang="en-US" b="1" u="sng">
              <a:latin typeface="Comic Sans MS" panose="030F0902030302020204" pitchFamily="66" charset="0"/>
            </a:endParaRPr>
          </a:p>
          <a:p>
            <a:pPr>
              <a:buFontTx/>
              <a:buNone/>
            </a:pPr>
            <a:r>
              <a:rPr lang="en-GB" altLang="en-US">
                <a:latin typeface="Comic Sans MS" panose="030F0902030302020204" pitchFamily="66" charset="0"/>
              </a:rPr>
              <a:t>	</a:t>
            </a:r>
          </a:p>
          <a:p>
            <a:pPr>
              <a:buFontTx/>
              <a:buNone/>
            </a:pPr>
            <a:r>
              <a:rPr lang="en-GB" altLang="en-US">
                <a:latin typeface="Comic Sans MS" panose="030F0902030302020204" pitchFamily="66" charset="0"/>
              </a:rPr>
              <a:t>	Feedback your reasons to the class</a:t>
            </a:r>
            <a:endParaRPr lang="en-GB" altLang="en-US" b="1">
              <a:latin typeface="Comic Sans MS" panose="030F0902030302020204" pitchFamily="66" charset="0"/>
            </a:endParaRPr>
          </a:p>
          <a:p>
            <a:pPr>
              <a:buFontTx/>
              <a:buNone/>
            </a:pPr>
            <a:r>
              <a:rPr lang="en-GB" altLang="en-US">
                <a:latin typeface="Comic Sans MS" panose="030F0902030302020204" pitchFamily="66" charset="0"/>
              </a:rPr>
              <a:t> </a:t>
            </a:r>
          </a:p>
          <a:p>
            <a:endParaRPr lang="en-US" altLang="en-US">
              <a:latin typeface="Comic Sans MS" panose="030F0902030302020204" pitchFamily="66" charset="0"/>
            </a:endParaRPr>
          </a:p>
        </p:txBody>
      </p:sp>
      <p:pic>
        <p:nvPicPr>
          <p:cNvPr id="32777" name="Picture 9" descr="High-Res Stock Photography: Stop sign with racism added">
            <a:extLst>
              <a:ext uri="{FF2B5EF4-FFF2-40B4-BE49-F238E27FC236}">
                <a16:creationId xmlns:a16="http://schemas.microsoft.com/office/drawing/2014/main" id="{BB48ECD9-BE4F-D147-A9AF-762BCCAAC7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1844675"/>
            <a:ext cx="3744913" cy="2482850"/>
          </a:xfrm>
          <a:prstGeom prst="rect">
            <a:avLst/>
          </a:prstGeom>
          <a:noFill/>
          <a:extLst>
            <a:ext uri="{909E8E84-426E-40DD-AFC4-6F175D3DCCD1}">
              <a14:hiddenFill xmlns:a14="http://schemas.microsoft.com/office/drawing/2010/main">
                <a:solidFill>
                  <a:srgbClr val="FFFFFF"/>
                </a:solidFill>
              </a14:hiddenFill>
            </a:ext>
          </a:extLst>
        </p:spPr>
      </p:pic>
      <p:sp>
        <p:nvSpPr>
          <p:cNvPr id="32778" name="Rectangle 6">
            <a:extLst>
              <a:ext uri="{FF2B5EF4-FFF2-40B4-BE49-F238E27FC236}">
                <a16:creationId xmlns:a16="http://schemas.microsoft.com/office/drawing/2014/main" id="{22CA183E-C96A-A545-919E-5E1262345760}"/>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BE882B71-4E68-8640-9FFF-98350777B886}" type="slidenum">
              <a:rPr lang="en-US" altLang="en-US" sz="1400"/>
              <a:pPr algn="r"/>
              <a:t>23</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40">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3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B9568C58-8F49-3D40-93F0-8FAAE6E81B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7" name="Rectangle 6">
            <a:extLst>
              <a:ext uri="{FF2B5EF4-FFF2-40B4-BE49-F238E27FC236}">
                <a16:creationId xmlns:a16="http://schemas.microsoft.com/office/drawing/2014/main" id="{E0D8DF05-55CD-A345-8152-98F354183962}"/>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395FD871-97ED-C244-86D2-9961C1438C4A}" type="slidenum">
              <a:rPr lang="en-US" altLang="en-US" sz="1400"/>
              <a:pPr algn="r"/>
              <a:t>24</a:t>
            </a:fld>
            <a:endParaRPr lang="en-US" altLang="en-US" sz="1400"/>
          </a:p>
        </p:txBody>
      </p:sp>
      <p:sp>
        <p:nvSpPr>
          <p:cNvPr id="9218" name="Rectangle 2">
            <a:extLst>
              <a:ext uri="{FF2B5EF4-FFF2-40B4-BE49-F238E27FC236}">
                <a16:creationId xmlns:a16="http://schemas.microsoft.com/office/drawing/2014/main" id="{96D5B5DD-1C70-AD49-B45B-E2F51451B8B5}"/>
              </a:ext>
            </a:extLst>
          </p:cNvPr>
          <p:cNvSpPr>
            <a:spLocks noChangeArrowheads="1"/>
          </p:cNvSpPr>
          <p:nvPr/>
        </p:nvSpPr>
        <p:spPr bwMode="auto">
          <a:xfrm>
            <a:off x="611188" y="1052513"/>
            <a:ext cx="7705725"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a:latin typeface="Comic Sans MS" panose="030F0902030302020204" pitchFamily="66" charset="0"/>
            </a:endParaRPr>
          </a:p>
          <a:p>
            <a:r>
              <a:rPr lang="en-US" altLang="en-US" sz="2000">
                <a:latin typeface="Comic Sans MS" panose="030F0902030302020204" pitchFamily="66" charset="0"/>
              </a:rPr>
              <a:t>What you do with racism is reject it. </a:t>
            </a:r>
          </a:p>
          <a:p>
            <a:r>
              <a:rPr lang="en-US" altLang="en-US" sz="2000">
                <a:latin typeface="Comic Sans MS" panose="030F0902030302020204" pitchFamily="66" charset="0"/>
              </a:rPr>
              <a:t>Some people say 'I don't let it get to me'. But you must say something if you think somebody is being deliberately offensive. </a:t>
            </a:r>
          </a:p>
          <a:p>
            <a:endParaRPr lang="en-US" altLang="en-US" sz="2000">
              <a:latin typeface="Comic Sans MS" panose="030F0902030302020204" pitchFamily="66" charset="0"/>
            </a:endParaRPr>
          </a:p>
          <a:p>
            <a:r>
              <a:rPr lang="en-US" altLang="en-US" sz="2000">
                <a:latin typeface="Comic Sans MS" panose="030F0902030302020204" pitchFamily="66" charset="0"/>
              </a:rPr>
              <a:t>Peer groups are very difficult - after all, they're your mates! So what you have to do is say 'I'm really uncomfortable with that line of humour and I'm finding it offensive. Could you just back off with that?' </a:t>
            </a:r>
          </a:p>
          <a:p>
            <a:endParaRPr lang="en-US" altLang="en-US" sz="2000">
              <a:latin typeface="Comic Sans MS" panose="030F0902030302020204" pitchFamily="66" charset="0"/>
            </a:endParaRPr>
          </a:p>
          <a:p>
            <a:r>
              <a:rPr lang="en-US" altLang="en-US" sz="2000">
                <a:latin typeface="Comic Sans MS" panose="030F0902030302020204" pitchFamily="66" charset="0"/>
              </a:rPr>
              <a:t>And sometimes sarcasm, like 'Yeah, that's right, we do have spears, ‘cos I'm from Dudley y'know, and we always walk down the street with spears' works. </a:t>
            </a:r>
          </a:p>
          <a:p>
            <a:endParaRPr lang="en-US" altLang="en-US" sz="2000">
              <a:latin typeface="Comic Sans MS" panose="030F0902030302020204" pitchFamily="66" charset="0"/>
            </a:endParaRPr>
          </a:p>
          <a:p>
            <a:r>
              <a:rPr lang="en-US" altLang="en-US" sz="2000">
                <a:latin typeface="Comic Sans MS" panose="030F0902030302020204" pitchFamily="66" charset="0"/>
              </a:rPr>
              <a:t>In the real world that can get you hurt.  You must act - walk out, do something. You don't have to be a victim. </a:t>
            </a:r>
          </a:p>
        </p:txBody>
      </p:sp>
      <p:sp>
        <p:nvSpPr>
          <p:cNvPr id="36869" name="Rectangle 3">
            <a:extLst>
              <a:ext uri="{FF2B5EF4-FFF2-40B4-BE49-F238E27FC236}">
                <a16:creationId xmlns:a16="http://schemas.microsoft.com/office/drawing/2014/main" id="{0D100AD0-4936-7B41-A7BD-2122B4C49CE9}"/>
              </a:ext>
            </a:extLst>
          </p:cNvPr>
          <p:cNvSpPr>
            <a:spLocks noChangeArrowheads="1"/>
          </p:cNvSpPr>
          <p:nvPr/>
        </p:nvSpPr>
        <p:spPr bwMode="auto">
          <a:xfrm>
            <a:off x="1258888" y="274638"/>
            <a:ext cx="5761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GB" altLang="en-US" sz="4000">
                <a:latin typeface="Comic Sans MS" panose="030F0902030302020204" pitchFamily="66" charset="0"/>
              </a:rPr>
              <a:t>Lenny Henry on Racism</a:t>
            </a:r>
            <a:endParaRPr lang="en-US" altLang="en-US" sz="4000">
              <a:latin typeface="Comic Sans MS" panose="030F0902030302020204" pitchFamily="66" charset="0"/>
            </a:endParaRPr>
          </a:p>
        </p:txBody>
      </p:sp>
      <p:pic>
        <p:nvPicPr>
          <p:cNvPr id="9220" name="Picture 4" descr="lenny">
            <a:hlinkClick r:id="rId3"/>
            <a:extLst>
              <a:ext uri="{FF2B5EF4-FFF2-40B4-BE49-F238E27FC236}">
                <a16:creationId xmlns:a16="http://schemas.microsoft.com/office/drawing/2014/main" id="{E5DD8520-585C-BD40-87B8-574C48E9A0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476250"/>
            <a:ext cx="12477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9218">
                                            <p:txEl>
                                              <p:pRg st="1" end="1"/>
                                            </p:txEl>
                                          </p:spTgt>
                                        </p:tgtEl>
                                        <p:attrNameLst>
                                          <p:attrName>style.visibility</p:attrName>
                                        </p:attrNameLst>
                                      </p:cBhvr>
                                      <p:to>
                                        <p:strVal val="visible"/>
                                      </p:to>
                                    </p:set>
                                    <p:animEffect transition="in" filter="diamond(in)">
                                      <p:cBhvr>
                                        <p:cTn id="13" dur="2000"/>
                                        <p:tgtEl>
                                          <p:spTgt spid="9218">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9218">
                                            <p:txEl>
                                              <p:pRg st="4" end="4"/>
                                            </p:txEl>
                                          </p:spTgt>
                                        </p:tgtEl>
                                        <p:attrNameLst>
                                          <p:attrName>style.visibility</p:attrName>
                                        </p:attrNameLst>
                                      </p:cBhvr>
                                      <p:to>
                                        <p:strVal val="visible"/>
                                      </p:to>
                                    </p:set>
                                    <p:animEffect transition="in" filter="box(in)">
                                      <p:cBhvr>
                                        <p:cTn id="18" dur="500"/>
                                        <p:tgtEl>
                                          <p:spTgt spid="9218">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9218">
                                            <p:txEl>
                                              <p:pRg st="6" end="6"/>
                                            </p:txEl>
                                          </p:spTgt>
                                        </p:tgtEl>
                                        <p:attrNameLst>
                                          <p:attrName>style.visibility</p:attrName>
                                        </p:attrNameLst>
                                      </p:cBhvr>
                                      <p:to>
                                        <p:strVal val="visible"/>
                                      </p:to>
                                    </p:set>
                                    <p:animEffect transition="in" filter="checkerboard(across)">
                                      <p:cBhvr>
                                        <p:cTn id="23" dur="500"/>
                                        <p:tgtEl>
                                          <p:spTgt spid="9218">
                                            <p:txEl>
                                              <p:pRg st="6" end="6"/>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9218">
                                            <p:txEl>
                                              <p:pRg st="8" end="8"/>
                                            </p:txEl>
                                          </p:spTgt>
                                        </p:tgtEl>
                                        <p:attrNameLst>
                                          <p:attrName>style.visibility</p:attrName>
                                        </p:attrNameLst>
                                      </p:cBhvr>
                                      <p:to>
                                        <p:strVal val="visible"/>
                                      </p:to>
                                    </p:set>
                                    <p:anim calcmode="lin" valueType="num">
                                      <p:cBhvr additive="base">
                                        <p:cTn id="28" dur="500" fill="hold"/>
                                        <p:tgtEl>
                                          <p:spTgt spid="9218">
                                            <p:txEl>
                                              <p:pRg st="8" end="8"/>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21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181FC701-0C87-DE48-851F-BE63BDBE6F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5" name="Text Box 3">
            <a:extLst>
              <a:ext uri="{FF2B5EF4-FFF2-40B4-BE49-F238E27FC236}">
                <a16:creationId xmlns:a16="http://schemas.microsoft.com/office/drawing/2014/main" id="{2B60F0BE-CEB6-814C-99E8-6B313883BB55}"/>
              </a:ext>
            </a:extLst>
          </p:cNvPr>
          <p:cNvSpPr txBox="1">
            <a:spLocks noChangeArrowheads="1"/>
          </p:cNvSpPr>
          <p:nvPr/>
        </p:nvSpPr>
        <p:spPr bwMode="auto">
          <a:xfrm>
            <a:off x="755650" y="692150"/>
            <a:ext cx="7416800" cy="392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Comic Sans MS" panose="030F0902030302020204" pitchFamily="66" charset="0"/>
              </a:rPr>
              <a:t>In Pairs discuss and answer the following questions:</a:t>
            </a:r>
          </a:p>
          <a:p>
            <a:pPr>
              <a:spcBef>
                <a:spcPct val="50000"/>
              </a:spcBef>
            </a:pPr>
            <a:endParaRPr lang="en-GB" altLang="en-US" sz="2400">
              <a:latin typeface="Comic Sans MS" panose="030F0902030302020204" pitchFamily="66" charset="0"/>
            </a:endParaRPr>
          </a:p>
          <a:p>
            <a:pPr>
              <a:spcBef>
                <a:spcPct val="50000"/>
              </a:spcBef>
            </a:pPr>
            <a:r>
              <a:rPr lang="en-GB" altLang="en-US" sz="2400">
                <a:latin typeface="Comic Sans MS" panose="030F0902030302020204" pitchFamily="66" charset="0"/>
              </a:rPr>
              <a:t>In what ways has the character in the scenario experienced racism?</a:t>
            </a:r>
          </a:p>
          <a:p>
            <a:pPr>
              <a:spcBef>
                <a:spcPct val="50000"/>
              </a:spcBef>
            </a:pPr>
            <a:r>
              <a:rPr lang="en-GB" altLang="en-US" sz="2400">
                <a:latin typeface="Comic Sans MS" panose="030F0902030302020204" pitchFamily="66" charset="0"/>
              </a:rPr>
              <a:t>How does the character feel?</a:t>
            </a:r>
          </a:p>
          <a:p>
            <a:pPr>
              <a:spcBef>
                <a:spcPct val="50000"/>
              </a:spcBef>
            </a:pPr>
            <a:r>
              <a:rPr lang="en-GB" altLang="en-US" sz="2400">
                <a:latin typeface="Comic Sans MS" panose="030F0902030302020204" pitchFamily="66" charset="0"/>
              </a:rPr>
              <a:t>What should the character do?</a:t>
            </a:r>
          </a:p>
          <a:p>
            <a:pPr>
              <a:spcBef>
                <a:spcPct val="50000"/>
              </a:spcBef>
            </a:pPr>
            <a:r>
              <a:rPr lang="en-GB" altLang="en-US" sz="2400">
                <a:latin typeface="Comic Sans MS" panose="030F0902030302020204" pitchFamily="66" charset="0"/>
              </a:rPr>
              <a:t>What can the school do to help the character?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a:extLst>
              <a:ext uri="{FF2B5EF4-FFF2-40B4-BE49-F238E27FC236}">
                <a16:creationId xmlns:a16="http://schemas.microsoft.com/office/drawing/2014/main" id="{D94DE651-C4E4-7441-82BC-19AEEEC94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8" name="Picture 4">
            <a:extLst>
              <a:ext uri="{FF2B5EF4-FFF2-40B4-BE49-F238E27FC236}">
                <a16:creationId xmlns:a16="http://schemas.microsoft.com/office/drawing/2014/main" id="{2896380D-8A51-8542-800C-2AAD6E0756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484313"/>
            <a:ext cx="2533650" cy="3798887"/>
          </a:xfrm>
          <a:prstGeom prst="rect">
            <a:avLst/>
          </a:prstGeom>
          <a:noFill/>
          <a:extLst>
            <a:ext uri="{909E8E84-426E-40DD-AFC4-6F175D3DCCD1}">
              <a14:hiddenFill xmlns:a14="http://schemas.microsoft.com/office/drawing/2010/main">
                <a:solidFill>
                  <a:srgbClr val="FFFFFF"/>
                </a:solidFill>
              </a14:hiddenFill>
            </a:ext>
          </a:extLst>
        </p:spPr>
      </p:pic>
      <p:pic>
        <p:nvPicPr>
          <p:cNvPr id="57347" name="Picture 7" descr="picture-border">
            <a:extLst>
              <a:ext uri="{FF2B5EF4-FFF2-40B4-BE49-F238E27FC236}">
                <a16:creationId xmlns:a16="http://schemas.microsoft.com/office/drawing/2014/main" id="{3342E8C6-7DAA-364C-82F3-C9BA367D77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125538"/>
            <a:ext cx="31686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 Box 5">
            <a:extLst>
              <a:ext uri="{FF2B5EF4-FFF2-40B4-BE49-F238E27FC236}">
                <a16:creationId xmlns:a16="http://schemas.microsoft.com/office/drawing/2014/main" id="{2419C6BD-39B4-BA45-805F-FFEC5862B5EA}"/>
              </a:ext>
            </a:extLst>
          </p:cNvPr>
          <p:cNvSpPr txBox="1">
            <a:spLocks noChangeArrowheads="1"/>
          </p:cNvSpPr>
          <p:nvPr/>
        </p:nvSpPr>
        <p:spPr bwMode="auto">
          <a:xfrm>
            <a:off x="684213" y="620713"/>
            <a:ext cx="4464050" cy="611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20000"/>
              </a:lnSpc>
              <a:spcBef>
                <a:spcPct val="20000"/>
              </a:spcBef>
            </a:pPr>
            <a:r>
              <a:rPr lang="en-GB" altLang="en-US" b="1">
                <a:latin typeface="Comic Sans MS" panose="030F0902030302020204" pitchFamily="66" charset="0"/>
              </a:rPr>
              <a:t>Ibraim</a:t>
            </a:r>
            <a:r>
              <a:rPr lang="en-GB" altLang="en-US">
                <a:latin typeface="Comic Sans MS" panose="030F0902030302020204" pitchFamily="66" charset="0"/>
              </a:rPr>
              <a:t> is a 13 year old black boy who has moved from Tunisia with his parents to a school in Wales. English is a second language for him and so he needs extra support from the school’s department for additional learning needs. He has struggled to make friends because of the language barrier. He has experienced being called names by other pupils and being mocked for having a different accent. He feels lonely and scared at times and is increasingly being left out by his peers. He feels that he doesn’t fit in as there are few pupils in his school who are either black or not originally born in Wales. He feels like running away.</a:t>
            </a:r>
          </a:p>
          <a:p>
            <a:pPr>
              <a:spcBef>
                <a:spcPct val="50000"/>
              </a:spcBef>
            </a:pPr>
            <a:endParaRPr lang="en-GB" altLang="en-US">
              <a:latin typeface="Comic Sans MS" panose="030F0902030302020204" pitchFamily="66"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a:extLst>
              <a:ext uri="{FF2B5EF4-FFF2-40B4-BE49-F238E27FC236}">
                <a16:creationId xmlns:a16="http://schemas.microsoft.com/office/drawing/2014/main" id="{8CDE3AE1-B35F-8847-B8CB-D604543041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1" name="Picture 4" descr="school2">
            <a:extLst>
              <a:ext uri="{FF2B5EF4-FFF2-40B4-BE49-F238E27FC236}">
                <a16:creationId xmlns:a16="http://schemas.microsoft.com/office/drawing/2014/main" id="{8FC9FF79-DB40-0843-BE6D-3EFEC0DAD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341438"/>
            <a:ext cx="2757487" cy="367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7" descr="picture-border">
            <a:extLst>
              <a:ext uri="{FF2B5EF4-FFF2-40B4-BE49-F238E27FC236}">
                <a16:creationId xmlns:a16="http://schemas.microsoft.com/office/drawing/2014/main" id="{8E67C62C-2FFF-6A45-B863-1E3CD42244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981075"/>
            <a:ext cx="31686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Rectangle 3">
            <a:extLst>
              <a:ext uri="{FF2B5EF4-FFF2-40B4-BE49-F238E27FC236}">
                <a16:creationId xmlns:a16="http://schemas.microsoft.com/office/drawing/2014/main" id="{3AC2D144-2B1D-DF48-AD34-B6A966B2817A}"/>
              </a:ext>
            </a:extLst>
          </p:cNvPr>
          <p:cNvSpPr>
            <a:spLocks noChangeArrowheads="1"/>
          </p:cNvSpPr>
          <p:nvPr/>
        </p:nvSpPr>
        <p:spPr bwMode="auto">
          <a:xfrm>
            <a:off x="250825" y="404813"/>
            <a:ext cx="4835525" cy="518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10000"/>
              </a:lnSpc>
              <a:buFontTx/>
              <a:buNone/>
            </a:pPr>
            <a:r>
              <a:rPr lang="en-GB" altLang="en-US" sz="2000"/>
              <a:t>	</a:t>
            </a:r>
            <a:r>
              <a:rPr lang="en-GB" altLang="en-US" sz="1800" b="1">
                <a:latin typeface="Comic Sans MS" panose="030F0902030302020204" pitchFamily="66" charset="0"/>
              </a:rPr>
              <a:t>Svetlana</a:t>
            </a:r>
            <a:r>
              <a:rPr lang="en-GB" altLang="en-US" sz="1800">
                <a:latin typeface="Comic Sans MS" panose="030F0902030302020204" pitchFamily="66" charset="0"/>
              </a:rPr>
              <a:t>  is a bright 15 year old Romanian girl who has recently moved with her family to live in Wales. Her father is a doctor and has high expectations for her. She was very nervous about starting at her new school as the head teacher said that she was the first pupil that they had join them from Romania. Although she has good English she finds it hard to make friends. One girl started a rumour about her that she was a Gypsy traveller, and that she was living in a caravan on wasteland near the local canal. After 5 weeks nobody really speaks to her unless it is to make a mean comment about her supposed cultural background. She is very distressed about school and this is now affecting her grades.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a:extLst>
              <a:ext uri="{FF2B5EF4-FFF2-40B4-BE49-F238E27FC236}">
                <a16:creationId xmlns:a16="http://schemas.microsoft.com/office/drawing/2014/main" id="{0BE44591-28EE-4D4E-8B6A-F45CCF1EA8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7" name="Rectangle 3">
            <a:extLst>
              <a:ext uri="{FF2B5EF4-FFF2-40B4-BE49-F238E27FC236}">
                <a16:creationId xmlns:a16="http://schemas.microsoft.com/office/drawing/2014/main" id="{86AEB104-5D0F-304F-82F8-DE07B04FD58B}"/>
              </a:ext>
            </a:extLst>
          </p:cNvPr>
          <p:cNvSpPr>
            <a:spLocks noChangeArrowheads="1"/>
          </p:cNvSpPr>
          <p:nvPr/>
        </p:nvSpPr>
        <p:spPr bwMode="auto">
          <a:xfrm>
            <a:off x="179388" y="476250"/>
            <a:ext cx="806450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10000"/>
              </a:lnSpc>
              <a:buFontTx/>
              <a:buNone/>
            </a:pPr>
            <a:r>
              <a:rPr lang="en-GB" altLang="en-US" sz="1600"/>
              <a:t>	</a:t>
            </a:r>
            <a:r>
              <a:rPr lang="en-GB" altLang="en-US" sz="1600" b="1">
                <a:latin typeface="Comic Sans MS" panose="030F0902030302020204" pitchFamily="66" charset="0"/>
              </a:rPr>
              <a:t>Calvin</a:t>
            </a:r>
            <a:r>
              <a:rPr lang="en-GB" altLang="en-US" sz="1600">
                <a:latin typeface="Comic Sans MS" panose="030F0902030302020204" pitchFamily="66" charset="0"/>
              </a:rPr>
              <a:t> is a 14 year old boy that has moved schools in the city of Swansea where he lives. His mum is white and his dad is of Asian origin. He has recently experienced some unpleasant comments by some older boys about his dad after a recent parents evening. He found the racist remarks very hurtful. Since the parents evening he has been experiencing racist comments and slurs about him, such comments as him being a terrorist. They make jokes to other pupils who although it seems to Calvin are uncomfortable with this , no one ever speaks up for him. His friends have told him just to ignore it. He has recently been receiving nasty texts and rude comments have been left on his facebook page along with some threatening messages. Calvin feels increasingly unhappy and unsafe at school and in his community.</a:t>
            </a:r>
          </a:p>
        </p:txBody>
      </p:sp>
      <p:pic>
        <p:nvPicPr>
          <p:cNvPr id="59399" name="Picture 7" descr="Royalty-free Image: Germany Berlin Teenage boy using mobile phone">
            <a:extLst>
              <a:ext uri="{FF2B5EF4-FFF2-40B4-BE49-F238E27FC236}">
                <a16:creationId xmlns:a16="http://schemas.microsoft.com/office/drawing/2014/main" id="{35D5019D-D69C-604C-A745-F9E474B19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3644900"/>
            <a:ext cx="3954462" cy="2641600"/>
          </a:xfrm>
          <a:prstGeom prst="rect">
            <a:avLst/>
          </a:prstGeom>
          <a:noFill/>
          <a:extLst>
            <a:ext uri="{909E8E84-426E-40DD-AFC4-6F175D3DCCD1}">
              <a14:hiddenFill xmlns:a14="http://schemas.microsoft.com/office/drawing/2010/main">
                <a:solidFill>
                  <a:srgbClr val="FFFFFF"/>
                </a:solidFill>
              </a14:hiddenFill>
            </a:ext>
          </a:extLst>
        </p:spPr>
      </p:pic>
      <p:pic>
        <p:nvPicPr>
          <p:cNvPr id="59400" name="Picture 7" descr="picture-border">
            <a:extLst>
              <a:ext uri="{FF2B5EF4-FFF2-40B4-BE49-F238E27FC236}">
                <a16:creationId xmlns:a16="http://schemas.microsoft.com/office/drawing/2014/main" id="{550A0624-2CC8-D849-8C6D-748F582DED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3429000"/>
            <a:ext cx="453707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a:extLst>
              <a:ext uri="{FF2B5EF4-FFF2-40B4-BE49-F238E27FC236}">
                <a16:creationId xmlns:a16="http://schemas.microsoft.com/office/drawing/2014/main" id="{7380D6B5-8860-294A-933F-F6509AA8C0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19" name="Text Box 3">
            <a:extLst>
              <a:ext uri="{FF2B5EF4-FFF2-40B4-BE49-F238E27FC236}">
                <a16:creationId xmlns:a16="http://schemas.microsoft.com/office/drawing/2014/main" id="{B956DD53-EE74-934C-A91B-086FBEEE12E7}"/>
              </a:ext>
            </a:extLst>
          </p:cNvPr>
          <p:cNvSpPr txBox="1">
            <a:spLocks noChangeArrowheads="1"/>
          </p:cNvSpPr>
          <p:nvPr/>
        </p:nvSpPr>
        <p:spPr bwMode="auto">
          <a:xfrm>
            <a:off x="827088" y="692150"/>
            <a:ext cx="72009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Comic Sans MS" panose="030F0902030302020204" pitchFamily="66" charset="0"/>
              </a:rPr>
              <a:t>What can schools do to help reduce instances of racism?</a:t>
            </a:r>
          </a:p>
          <a:p>
            <a:pPr>
              <a:spcBef>
                <a:spcPct val="50000"/>
              </a:spcBef>
            </a:pPr>
            <a:endParaRPr lang="en-GB" altLang="en-US" sz="2400">
              <a:solidFill>
                <a:srgbClr val="FF0066"/>
              </a:solidFill>
              <a:latin typeface="Comic Sans MS" panose="030F0902030302020204" pitchFamily="66" charset="0"/>
            </a:endParaRPr>
          </a:p>
        </p:txBody>
      </p:sp>
      <p:pic>
        <p:nvPicPr>
          <p:cNvPr id="60421" name="Picture 5" descr="Royalty-free Image: Solution flowchart showing different options">
            <a:extLst>
              <a:ext uri="{FF2B5EF4-FFF2-40B4-BE49-F238E27FC236}">
                <a16:creationId xmlns:a16="http://schemas.microsoft.com/office/drawing/2014/main" id="{5E09FCE4-CE76-D74F-95BA-42B48EF38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412875"/>
            <a:ext cx="5765800" cy="4208463"/>
          </a:xfrm>
          <a:prstGeom prst="rect">
            <a:avLst/>
          </a:prstGeom>
          <a:noFill/>
          <a:extLst>
            <a:ext uri="{909E8E84-426E-40DD-AFC4-6F175D3DCCD1}">
              <a14:hiddenFill xmlns:a14="http://schemas.microsoft.com/office/drawing/2010/main">
                <a:solidFill>
                  <a:srgbClr val="FFFFFF"/>
                </a:solidFill>
              </a14:hiddenFill>
            </a:ext>
          </a:extLst>
        </p:spPr>
      </p:pic>
      <p:sp>
        <p:nvSpPr>
          <p:cNvPr id="60424" name="Text Box 8">
            <a:extLst>
              <a:ext uri="{FF2B5EF4-FFF2-40B4-BE49-F238E27FC236}">
                <a16:creationId xmlns:a16="http://schemas.microsoft.com/office/drawing/2014/main" id="{EF3C1265-54DC-F745-90CF-9741A7C10B3A}"/>
              </a:ext>
            </a:extLst>
          </p:cNvPr>
          <p:cNvSpPr txBox="1">
            <a:spLocks noChangeArrowheads="1"/>
          </p:cNvSpPr>
          <p:nvPr/>
        </p:nvSpPr>
        <p:spPr bwMode="auto">
          <a:xfrm>
            <a:off x="684213" y="5661025"/>
            <a:ext cx="72009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omic Sans MS" panose="030F0902030302020204" pitchFamily="66" charset="0"/>
              </a:rPr>
              <a:t>In groups mind map your ideas</a:t>
            </a:r>
          </a:p>
          <a:p>
            <a:pPr>
              <a:spcBef>
                <a:spcPct val="50000"/>
              </a:spcBef>
            </a:pPr>
            <a:endParaRPr lang="en-GB" altLang="en-US" sz="2400">
              <a:latin typeface="Comic Sans MS" panose="030F0902030302020204"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8E2B9C90-8245-2941-8197-C3EC5C059C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6" name="Rectangle 7">
            <a:extLst>
              <a:ext uri="{FF2B5EF4-FFF2-40B4-BE49-F238E27FC236}">
                <a16:creationId xmlns:a16="http://schemas.microsoft.com/office/drawing/2014/main" id="{FB545FB1-876D-E945-B27D-0B0641B7DDD3}"/>
              </a:ext>
            </a:extLst>
          </p:cNvPr>
          <p:cNvSpPr>
            <a:spLocks noChangeArrowheads="1"/>
          </p:cNvSpPr>
          <p:nvPr/>
        </p:nvSpPr>
        <p:spPr bwMode="auto">
          <a:xfrm>
            <a:off x="1042988" y="476250"/>
            <a:ext cx="72009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GB" altLang="en-US" sz="3400" b="1">
                <a:solidFill>
                  <a:schemeClr val="tx1"/>
                </a:solidFill>
                <a:latin typeface="Comic Sans MS" panose="030F0902030302020204" pitchFamily="66" charset="0"/>
              </a:rPr>
              <a:t>Why do you think this murder happened? </a:t>
            </a:r>
            <a:br>
              <a:rPr lang="en-GB" altLang="en-US" sz="3400" b="1">
                <a:solidFill>
                  <a:schemeClr val="tx1"/>
                </a:solidFill>
                <a:latin typeface="Comic Sans MS" panose="030F0902030302020204" pitchFamily="66" charset="0"/>
              </a:rPr>
            </a:br>
            <a:br>
              <a:rPr lang="en-GB" altLang="en-US" sz="1800">
                <a:solidFill>
                  <a:schemeClr val="tx1"/>
                </a:solidFill>
                <a:latin typeface="Comic Sans MS" panose="030F0902030302020204" pitchFamily="66" charset="0"/>
              </a:rPr>
            </a:br>
            <a:endParaRPr lang="en-GB" altLang="en-US" sz="1800">
              <a:solidFill>
                <a:schemeClr val="tx1"/>
              </a:solidFill>
              <a:latin typeface="Comic Sans MS" panose="030F0902030302020204" pitchFamily="66" charset="0"/>
            </a:endParaRPr>
          </a:p>
        </p:txBody>
      </p:sp>
      <p:sp>
        <p:nvSpPr>
          <p:cNvPr id="21507" name="Rectangle 3">
            <a:extLst>
              <a:ext uri="{FF2B5EF4-FFF2-40B4-BE49-F238E27FC236}">
                <a16:creationId xmlns:a16="http://schemas.microsoft.com/office/drawing/2014/main" id="{95026B65-B3F1-CD4D-831F-EDBF53F0B2A5}"/>
              </a:ext>
            </a:extLst>
          </p:cNvPr>
          <p:cNvSpPr>
            <a:spLocks noChangeArrowheads="1"/>
          </p:cNvSpPr>
          <p:nvPr/>
        </p:nvSpPr>
        <p:spPr bwMode="auto">
          <a:xfrm>
            <a:off x="611188" y="3933825"/>
            <a:ext cx="40386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nSpc>
                <a:spcPct val="80000"/>
              </a:lnSpc>
              <a:buFontTx/>
              <a:buNone/>
            </a:pPr>
            <a:r>
              <a:rPr lang="en-GB" altLang="en-US" sz="2400" b="1">
                <a:latin typeface="Comic Sans MS" panose="030F0902030302020204" pitchFamily="66" charset="0"/>
              </a:rPr>
              <a:t>With your partner</a:t>
            </a:r>
          </a:p>
          <a:p>
            <a:pPr>
              <a:lnSpc>
                <a:spcPct val="80000"/>
              </a:lnSpc>
              <a:buFontTx/>
              <a:buNone/>
            </a:pPr>
            <a:r>
              <a:rPr lang="en-GB" altLang="en-US" sz="2400" b="1">
                <a:latin typeface="Comic Sans MS" panose="030F0902030302020204" pitchFamily="66" charset="0"/>
              </a:rPr>
              <a:t>suggest 2 questions you</a:t>
            </a:r>
          </a:p>
          <a:p>
            <a:pPr>
              <a:lnSpc>
                <a:spcPct val="80000"/>
              </a:lnSpc>
              <a:buFontTx/>
              <a:buNone/>
            </a:pPr>
            <a:r>
              <a:rPr lang="en-GB" altLang="en-US" sz="2400" b="1">
                <a:latin typeface="Comic Sans MS" panose="030F0902030302020204" pitchFamily="66" charset="0"/>
              </a:rPr>
              <a:t>want to ask about the</a:t>
            </a:r>
          </a:p>
          <a:p>
            <a:pPr>
              <a:lnSpc>
                <a:spcPct val="80000"/>
              </a:lnSpc>
              <a:buFontTx/>
              <a:buNone/>
            </a:pPr>
            <a:r>
              <a:rPr lang="en-GB" altLang="en-US" sz="2400" b="1">
                <a:latin typeface="Comic Sans MS" panose="030F0902030302020204" pitchFamily="66" charset="0"/>
              </a:rPr>
              <a:t>article ……</a:t>
            </a:r>
            <a:endParaRPr lang="en-US" altLang="en-US" sz="2400" b="1">
              <a:latin typeface="Comic Sans MS" panose="030F0902030302020204" pitchFamily="66" charset="0"/>
            </a:endParaRPr>
          </a:p>
          <a:p>
            <a:pPr>
              <a:lnSpc>
                <a:spcPct val="80000"/>
              </a:lnSpc>
              <a:buFontTx/>
              <a:buNone/>
            </a:pPr>
            <a:endParaRPr lang="en-GB" altLang="en-US" sz="2000" b="1"/>
          </a:p>
          <a:p>
            <a:pPr>
              <a:lnSpc>
                <a:spcPct val="80000"/>
              </a:lnSpc>
            </a:pPr>
            <a:endParaRPr lang="en-GB" altLang="en-US" sz="2000" b="1"/>
          </a:p>
          <a:p>
            <a:pPr>
              <a:lnSpc>
                <a:spcPct val="80000"/>
              </a:lnSpc>
            </a:pPr>
            <a:endParaRPr lang="en-GB" altLang="en-US" sz="2000" b="1"/>
          </a:p>
          <a:p>
            <a:pPr>
              <a:lnSpc>
                <a:spcPct val="80000"/>
              </a:lnSpc>
              <a:buFontTx/>
              <a:buNone/>
            </a:pPr>
            <a:endParaRPr lang="en-GB" altLang="en-US" sz="2000" b="1"/>
          </a:p>
        </p:txBody>
      </p:sp>
      <p:sp>
        <p:nvSpPr>
          <p:cNvPr id="25608" name="AutoShape 8">
            <a:extLst>
              <a:ext uri="{FF2B5EF4-FFF2-40B4-BE49-F238E27FC236}">
                <a16:creationId xmlns:a16="http://schemas.microsoft.com/office/drawing/2014/main" id="{12A4197C-76F8-2E44-9CA4-531681BC24EA}"/>
              </a:ext>
            </a:extLst>
          </p:cNvPr>
          <p:cNvSpPr>
            <a:spLocks noChangeArrowheads="1"/>
          </p:cNvSpPr>
          <p:nvPr/>
        </p:nvSpPr>
        <p:spPr bwMode="auto">
          <a:xfrm>
            <a:off x="755650" y="2060575"/>
            <a:ext cx="3816350" cy="1296988"/>
          </a:xfrm>
          <a:prstGeom prst="wedgeRoundRectCallout">
            <a:avLst>
              <a:gd name="adj1" fmla="val -43759"/>
              <a:gd name="adj2" fmla="val 73380"/>
              <a:gd name="adj3" fmla="val 16667"/>
            </a:avLst>
          </a:prstGeom>
          <a:solidFill>
            <a:srgbClr val="FFFDA1"/>
          </a:solidFill>
          <a:ln w="28575">
            <a:solidFill>
              <a:srgbClr val="F9B43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altLang="en-US" sz="2400" b="1">
              <a:latin typeface="Comic Sans MS" panose="030F0902030302020204" pitchFamily="66" charset="0"/>
            </a:endParaRPr>
          </a:p>
          <a:p>
            <a:pPr algn="ctr"/>
            <a:r>
              <a:rPr lang="en-GB" altLang="en-US" sz="2400" b="1">
                <a:latin typeface="Comic Sans MS" panose="030F0902030302020204" pitchFamily="66" charset="0"/>
              </a:rPr>
              <a:t>I want to know…..</a:t>
            </a:r>
          </a:p>
        </p:txBody>
      </p:sp>
      <p:pic>
        <p:nvPicPr>
          <p:cNvPr id="25609" name="Picture 6" descr="slcover">
            <a:extLst>
              <a:ext uri="{FF2B5EF4-FFF2-40B4-BE49-F238E27FC236}">
                <a16:creationId xmlns:a16="http://schemas.microsoft.com/office/drawing/2014/main" id="{AABACDAC-6A3D-CD43-B9E7-D5C3A8E3F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2133600"/>
            <a:ext cx="3290888"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a:extLst>
              <a:ext uri="{FF2B5EF4-FFF2-40B4-BE49-F238E27FC236}">
                <a16:creationId xmlns:a16="http://schemas.microsoft.com/office/drawing/2014/main" id="{D03710EF-557B-6948-BFCC-6631864582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3" name="Picture 3">
            <a:extLst>
              <a:ext uri="{FF2B5EF4-FFF2-40B4-BE49-F238E27FC236}">
                <a16:creationId xmlns:a16="http://schemas.microsoft.com/office/drawing/2014/main" id="{BA52E999-0FDE-8A46-A567-CA90DD15C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549275"/>
            <a:ext cx="6696075" cy="535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4" name="Text Box 4">
            <a:extLst>
              <a:ext uri="{FF2B5EF4-FFF2-40B4-BE49-F238E27FC236}">
                <a16:creationId xmlns:a16="http://schemas.microsoft.com/office/drawing/2014/main" id="{C9DA0C8E-9983-EB44-AFD7-BBBC1637062C}"/>
              </a:ext>
            </a:extLst>
          </p:cNvPr>
          <p:cNvSpPr txBox="1">
            <a:spLocks noChangeArrowheads="1"/>
          </p:cNvSpPr>
          <p:nvPr/>
        </p:nvSpPr>
        <p:spPr bwMode="auto">
          <a:xfrm>
            <a:off x="1258888" y="5949950"/>
            <a:ext cx="655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a:latin typeface="Comic Sans MS" panose="030F0902030302020204" pitchFamily="66" charset="0"/>
              </a:rPr>
              <a:t>For more information checkout </a:t>
            </a:r>
            <a:r>
              <a:rPr lang="en-GB" altLang="en-US">
                <a:latin typeface="Comic Sans MS" panose="030F0902030302020204" pitchFamily="66" charset="0"/>
                <a:hlinkClick r:id="rId4"/>
              </a:rPr>
              <a:t>www.schoolbeat.org</a:t>
            </a:r>
            <a:r>
              <a:rPr lang="en-GB" altLang="en-US">
                <a:latin typeface="Comic Sans MS" panose="030F0902030302020204" pitchFamily="66"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9ECDB0B5-CED7-F14C-9E83-97D0179DC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0" name="Rectangle 6">
            <a:extLst>
              <a:ext uri="{FF2B5EF4-FFF2-40B4-BE49-F238E27FC236}">
                <a16:creationId xmlns:a16="http://schemas.microsoft.com/office/drawing/2014/main" id="{679B609B-A441-3743-9B79-551AEEFE3E11}"/>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006A412E-E7D6-A541-A805-5D8DA319788E}" type="slidenum">
              <a:rPr lang="en-US" altLang="en-US" sz="1400"/>
              <a:pPr algn="r"/>
              <a:t>4</a:t>
            </a:fld>
            <a:endParaRPr lang="en-US" altLang="en-US" sz="1400"/>
          </a:p>
        </p:txBody>
      </p:sp>
      <p:sp>
        <p:nvSpPr>
          <p:cNvPr id="26631" name="Rectangle 4">
            <a:extLst>
              <a:ext uri="{FF2B5EF4-FFF2-40B4-BE49-F238E27FC236}">
                <a16:creationId xmlns:a16="http://schemas.microsoft.com/office/drawing/2014/main" id="{B6402A65-CF26-3342-833B-436242BE9BA2}"/>
              </a:ext>
            </a:extLst>
          </p:cNvPr>
          <p:cNvSpPr>
            <a:spLocks noChangeArrowheads="1"/>
          </p:cNvSpPr>
          <p:nvPr/>
        </p:nvSpPr>
        <p:spPr bwMode="auto">
          <a:xfrm>
            <a:off x="395288" y="260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GB" altLang="en-US">
                <a:latin typeface="Comic Sans MS" panose="030F0902030302020204" pitchFamily="66" charset="0"/>
              </a:rPr>
              <a:t>Discuss</a:t>
            </a:r>
          </a:p>
        </p:txBody>
      </p:sp>
      <p:sp>
        <p:nvSpPr>
          <p:cNvPr id="25605" name="Rectangle 5">
            <a:extLst>
              <a:ext uri="{FF2B5EF4-FFF2-40B4-BE49-F238E27FC236}">
                <a16:creationId xmlns:a16="http://schemas.microsoft.com/office/drawing/2014/main" id="{557E5265-AE4A-3149-9E98-BECC041DD7AB}"/>
              </a:ext>
            </a:extLst>
          </p:cNvPr>
          <p:cNvSpPr>
            <a:spLocks noChangeArrowheads="1"/>
          </p:cNvSpPr>
          <p:nvPr/>
        </p:nvSpPr>
        <p:spPr bwMode="auto">
          <a:xfrm>
            <a:off x="684213" y="1557338"/>
            <a:ext cx="4038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buFontTx/>
              <a:buNone/>
            </a:pPr>
            <a:r>
              <a:rPr lang="en-GB" altLang="en-US" sz="2400">
                <a:latin typeface="Comic Sans MS" panose="030F0902030302020204" pitchFamily="66" charset="0"/>
              </a:rPr>
              <a:t>In pairs:</a:t>
            </a:r>
          </a:p>
          <a:p>
            <a:r>
              <a:rPr lang="en-GB" altLang="en-US" sz="2400">
                <a:latin typeface="Comic Sans MS" panose="030F0902030302020204" pitchFamily="66" charset="0"/>
              </a:rPr>
              <a:t>What makes each of you </a:t>
            </a:r>
            <a:r>
              <a:rPr lang="en-GB" altLang="en-US" sz="2400" b="1" u="sng">
                <a:latin typeface="Comic Sans MS" panose="030F0902030302020204" pitchFamily="66" charset="0"/>
              </a:rPr>
              <a:t>unique</a:t>
            </a:r>
            <a:r>
              <a:rPr lang="en-GB" altLang="en-US" sz="2400">
                <a:latin typeface="Comic Sans MS" panose="030F0902030302020204" pitchFamily="66" charset="0"/>
              </a:rPr>
              <a:t> in your classroom</a:t>
            </a:r>
          </a:p>
          <a:p>
            <a:pPr>
              <a:buFontTx/>
              <a:buNone/>
            </a:pPr>
            <a:r>
              <a:rPr lang="en-GB" altLang="en-US" sz="2400">
                <a:latin typeface="Comic Sans MS" panose="030F0902030302020204" pitchFamily="66" charset="0"/>
              </a:rPr>
              <a:t>	environment?</a:t>
            </a:r>
          </a:p>
          <a:p>
            <a:pPr>
              <a:buFontTx/>
              <a:buNone/>
            </a:pPr>
            <a:r>
              <a:rPr lang="en-GB" altLang="en-US" sz="2400" b="1">
                <a:latin typeface="Comic Sans MS" panose="030F0902030302020204" pitchFamily="66" charset="0"/>
              </a:rPr>
              <a:t>	</a:t>
            </a:r>
            <a:endParaRPr lang="en-GB" altLang="en-US" sz="2400" b="1" u="sng">
              <a:latin typeface="Comic Sans MS" panose="030F0902030302020204" pitchFamily="66" charset="0"/>
            </a:endParaRPr>
          </a:p>
          <a:p>
            <a:r>
              <a:rPr lang="en-GB" altLang="en-US" sz="2400">
                <a:latin typeface="Comic Sans MS" panose="030F0902030302020204" pitchFamily="66" charset="0"/>
              </a:rPr>
              <a:t>What </a:t>
            </a:r>
            <a:r>
              <a:rPr lang="en-GB" altLang="en-US" sz="2400" b="1" u="sng">
                <a:latin typeface="Comic Sans MS" panose="030F0902030302020204" pitchFamily="66" charset="0"/>
              </a:rPr>
              <a:t>similarities</a:t>
            </a:r>
            <a:r>
              <a:rPr lang="en-GB" altLang="en-US" sz="2400">
                <a:latin typeface="Comic Sans MS" panose="030F0902030302020204" pitchFamily="66" charset="0"/>
              </a:rPr>
              <a:t> do you share with other people in the class?</a:t>
            </a:r>
          </a:p>
          <a:p>
            <a:pPr>
              <a:buFontTx/>
              <a:buNone/>
            </a:pPr>
            <a:r>
              <a:rPr lang="en-GB" altLang="en-US" sz="2400" b="1">
                <a:latin typeface="Comic Sans MS" panose="030F0902030302020204" pitchFamily="66" charset="0"/>
              </a:rPr>
              <a:t>	</a:t>
            </a:r>
            <a:endParaRPr lang="en-GB" altLang="en-US" sz="2400" b="1" u="sng">
              <a:latin typeface="Comic Sans MS" panose="030F0902030302020204" pitchFamily="66" charset="0"/>
            </a:endParaRPr>
          </a:p>
          <a:p>
            <a:pPr>
              <a:buFontTx/>
              <a:buNone/>
            </a:pPr>
            <a:r>
              <a:rPr lang="en-GB" altLang="en-US" sz="2400">
                <a:latin typeface="Comic Sans MS" panose="030F0902030302020204" pitchFamily="66" charset="0"/>
              </a:rPr>
              <a:t>   FEEDBACK</a:t>
            </a:r>
          </a:p>
        </p:txBody>
      </p:sp>
      <p:pic>
        <p:nvPicPr>
          <p:cNvPr id="25607" name="Picture 7" descr="498057076_d5fb5a7c62">
            <a:extLst>
              <a:ext uri="{FF2B5EF4-FFF2-40B4-BE49-F238E27FC236}">
                <a16:creationId xmlns:a16="http://schemas.microsoft.com/office/drawing/2014/main" id="{8BB5EA69-A54D-0D4B-8122-D6A62AE9F8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1557338"/>
            <a:ext cx="3232150" cy="4525962"/>
          </a:xfrm>
          <a:prstGeom prst="rect">
            <a:avLst/>
          </a:prstGeom>
          <a:noFill/>
          <a:ln w="57150">
            <a:solidFill>
              <a:srgbClr val="F9B43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5607"/>
                                        </p:tgtEl>
                                        <p:attrNameLst>
                                          <p:attrName>style.visibility</p:attrName>
                                        </p:attrNameLst>
                                      </p:cBhvr>
                                      <p:to>
                                        <p:strVal val="visible"/>
                                      </p:to>
                                    </p:set>
                                    <p:animEffect transition="in" filter="diamond(in)">
                                      <p:cBhvr>
                                        <p:cTn id="7" dur="2000"/>
                                        <p:tgtEl>
                                          <p:spTgt spid="256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5605">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5605">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5605">
                                            <p:txEl>
                                              <p:pRg st="3" end="3"/>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25605">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5605">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560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a:extLst>
              <a:ext uri="{FF2B5EF4-FFF2-40B4-BE49-F238E27FC236}">
                <a16:creationId xmlns:a16="http://schemas.microsoft.com/office/drawing/2014/main" id="{F4019BC7-FDE5-A54E-B1FE-B455C08F11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3" name="Rectangle 7">
            <a:extLst>
              <a:ext uri="{FF2B5EF4-FFF2-40B4-BE49-F238E27FC236}">
                <a16:creationId xmlns:a16="http://schemas.microsoft.com/office/drawing/2014/main" id="{E513D4E2-1311-FD4E-AD3E-1BE26150123F}"/>
              </a:ext>
            </a:extLst>
          </p:cNvPr>
          <p:cNvSpPr>
            <a:spLocks noChangeArrowheads="1"/>
          </p:cNvSpPr>
          <p:nvPr/>
        </p:nvSpPr>
        <p:spPr bwMode="auto">
          <a:xfrm>
            <a:off x="971550" y="549275"/>
            <a:ext cx="72009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GB" altLang="en-US" sz="3400" b="1">
                <a:solidFill>
                  <a:schemeClr val="tx1"/>
                </a:solidFill>
                <a:latin typeface="Comic Sans MS" panose="030F0902030302020204" pitchFamily="66" charset="0"/>
              </a:rPr>
              <a:t>What is Prejudice? </a:t>
            </a:r>
            <a:br>
              <a:rPr lang="en-GB" altLang="en-US" sz="3400" b="1">
                <a:solidFill>
                  <a:schemeClr val="tx1"/>
                </a:solidFill>
                <a:latin typeface="Comic Sans MS" panose="030F0902030302020204" pitchFamily="66" charset="0"/>
              </a:rPr>
            </a:br>
            <a:br>
              <a:rPr lang="en-GB" altLang="en-US" sz="1800">
                <a:solidFill>
                  <a:schemeClr val="tx1"/>
                </a:solidFill>
                <a:latin typeface="Comic Sans MS" panose="030F0902030302020204" pitchFamily="66" charset="0"/>
              </a:rPr>
            </a:br>
            <a:endParaRPr lang="en-GB" altLang="en-US" sz="1800">
              <a:solidFill>
                <a:schemeClr val="tx1"/>
              </a:solidFill>
              <a:latin typeface="Comic Sans MS" panose="030F0902030302020204" pitchFamily="66" charset="0"/>
            </a:endParaRPr>
          </a:p>
        </p:txBody>
      </p:sp>
      <p:sp>
        <p:nvSpPr>
          <p:cNvPr id="21507" name="Rectangle 3">
            <a:extLst>
              <a:ext uri="{FF2B5EF4-FFF2-40B4-BE49-F238E27FC236}">
                <a16:creationId xmlns:a16="http://schemas.microsoft.com/office/drawing/2014/main" id="{C54BB68C-9D86-314B-9AE4-A71940D7E826}"/>
              </a:ext>
            </a:extLst>
          </p:cNvPr>
          <p:cNvSpPr>
            <a:spLocks noChangeArrowheads="1"/>
          </p:cNvSpPr>
          <p:nvPr/>
        </p:nvSpPr>
        <p:spPr bwMode="auto">
          <a:xfrm>
            <a:off x="684213" y="1628775"/>
            <a:ext cx="74168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nSpc>
                <a:spcPct val="80000"/>
              </a:lnSpc>
              <a:buFontTx/>
              <a:buNone/>
            </a:pPr>
            <a:r>
              <a:rPr lang="en-GB" altLang="en-US" sz="3200" b="1">
                <a:latin typeface="Comic Sans MS" panose="030F0902030302020204" pitchFamily="66" charset="0"/>
              </a:rPr>
              <a:t>Prejudice is …</a:t>
            </a:r>
          </a:p>
          <a:p>
            <a:pPr>
              <a:lnSpc>
                <a:spcPct val="80000"/>
              </a:lnSpc>
              <a:buFontTx/>
              <a:buNone/>
            </a:pPr>
            <a:endParaRPr lang="en-GB" altLang="en-US" sz="3200" b="1">
              <a:latin typeface="Comic Sans MS" panose="030F0902030302020204" pitchFamily="66" charset="0"/>
            </a:endParaRPr>
          </a:p>
          <a:p>
            <a:pPr>
              <a:lnSpc>
                <a:spcPct val="125000"/>
              </a:lnSpc>
              <a:buFontTx/>
              <a:buNone/>
            </a:pPr>
            <a:r>
              <a:rPr lang="en-GB" altLang="en-US" sz="3200" b="1">
                <a:latin typeface="Comic Sans MS" panose="030F0902030302020204" pitchFamily="66" charset="0"/>
              </a:rPr>
              <a:t>  An unreasonable opinion about a person or group of persons, formed beforehand, without any real knowledge of the person or group.</a:t>
            </a:r>
            <a:endParaRPr lang="en-GB" altLang="en-US" sz="3200" b="1"/>
          </a:p>
          <a:p>
            <a:pPr>
              <a:lnSpc>
                <a:spcPct val="80000"/>
              </a:lnSpc>
            </a:pPr>
            <a:endParaRPr lang="en-GB" altLang="en-US" sz="3200" b="1"/>
          </a:p>
          <a:p>
            <a:pPr>
              <a:lnSpc>
                <a:spcPct val="80000"/>
              </a:lnSpc>
            </a:pPr>
            <a:endParaRPr lang="en-GB" altLang="en-US" sz="2000" b="1"/>
          </a:p>
          <a:p>
            <a:pPr>
              <a:lnSpc>
                <a:spcPct val="80000"/>
              </a:lnSpc>
              <a:buFontTx/>
              <a:buNone/>
            </a:pPr>
            <a:endParaRPr lang="en-GB" altLang="en-US" sz="2000" b="1"/>
          </a:p>
        </p:txBody>
      </p:sp>
      <p:sp>
        <p:nvSpPr>
          <p:cNvPr id="40967" name="Rectangle 6">
            <a:extLst>
              <a:ext uri="{FF2B5EF4-FFF2-40B4-BE49-F238E27FC236}">
                <a16:creationId xmlns:a16="http://schemas.microsoft.com/office/drawing/2014/main" id="{3811946B-2B05-CD4B-AFE6-CD57B317FE70}"/>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2F42344C-F105-6048-82E3-11F09B9CF1DC}" type="slidenum">
              <a:rPr lang="en-US" altLang="en-US" sz="1400"/>
              <a:pPr algn="r"/>
              <a:t>5</a:t>
            </a:fld>
            <a:endParaRPr lang="en-US" altLang="en-US"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7EC2D0C8-2895-2A46-9A3B-C70BA7881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5" name="Rectangle 6">
            <a:extLst>
              <a:ext uri="{FF2B5EF4-FFF2-40B4-BE49-F238E27FC236}">
                <a16:creationId xmlns:a16="http://schemas.microsoft.com/office/drawing/2014/main" id="{F03ACA9A-631E-964A-BEEC-635B26333F97}"/>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7FED940D-1955-6947-943F-10E67B534B16}" type="slidenum">
              <a:rPr lang="en-US" altLang="en-US" sz="1400"/>
              <a:pPr algn="r"/>
              <a:t>6</a:t>
            </a:fld>
            <a:endParaRPr lang="en-US" altLang="en-US" sz="1400"/>
          </a:p>
        </p:txBody>
      </p:sp>
      <p:sp>
        <p:nvSpPr>
          <p:cNvPr id="27656" name="Rectangle 2">
            <a:extLst>
              <a:ext uri="{FF2B5EF4-FFF2-40B4-BE49-F238E27FC236}">
                <a16:creationId xmlns:a16="http://schemas.microsoft.com/office/drawing/2014/main" id="{C2C645C3-9E16-EC42-BA7A-3B39F43A402F}"/>
              </a:ext>
            </a:extLst>
          </p:cNvPr>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GB" altLang="en-US" b="1">
                <a:latin typeface="Comic Sans MS" panose="030F0902030302020204" pitchFamily="66" charset="0"/>
              </a:rPr>
              <a:t>Discuss</a:t>
            </a:r>
            <a:endParaRPr lang="en-US" altLang="en-US" b="1">
              <a:latin typeface="Comic Sans MS" panose="030F0902030302020204" pitchFamily="66" charset="0"/>
            </a:endParaRPr>
          </a:p>
        </p:txBody>
      </p:sp>
      <p:sp>
        <p:nvSpPr>
          <p:cNvPr id="6147" name="Rectangle 3">
            <a:extLst>
              <a:ext uri="{FF2B5EF4-FFF2-40B4-BE49-F238E27FC236}">
                <a16:creationId xmlns:a16="http://schemas.microsoft.com/office/drawing/2014/main" id="{B3762647-85B7-BC47-91F4-F31399E4EFB9}"/>
              </a:ext>
            </a:extLst>
          </p:cNvPr>
          <p:cNvSpPr>
            <a:spLocks noChangeArrowheads="1"/>
          </p:cNvSpPr>
          <p:nvPr/>
        </p:nvSpPr>
        <p:spPr bwMode="auto">
          <a:xfrm>
            <a:off x="684213" y="1484313"/>
            <a:ext cx="734377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ctr">
              <a:buFontTx/>
              <a:buNone/>
            </a:pPr>
            <a:endParaRPr lang="en-GB" altLang="en-US" sz="4400" b="1">
              <a:latin typeface="Comic Sans MS" panose="030F0902030302020204" pitchFamily="66" charset="0"/>
            </a:endParaRPr>
          </a:p>
          <a:p>
            <a:pPr algn="ctr">
              <a:buFontTx/>
              <a:buNone/>
            </a:pPr>
            <a:r>
              <a:rPr lang="en-GB" altLang="en-US" sz="4400" b="1">
                <a:latin typeface="Comic Sans MS" panose="030F0902030302020204" pitchFamily="66" charset="0"/>
              </a:rPr>
              <a:t>Did you raise any points that might reveal</a:t>
            </a:r>
          </a:p>
          <a:p>
            <a:pPr algn="ctr">
              <a:buFontTx/>
              <a:buNone/>
            </a:pPr>
            <a:r>
              <a:rPr lang="en-GB" altLang="en-US" sz="4400" b="1">
                <a:latin typeface="Comic Sans MS" panose="030F0902030302020204" pitchFamily="66" charset="0"/>
              </a:rPr>
              <a:t>prejudice?</a:t>
            </a:r>
          </a:p>
          <a:p>
            <a:pPr algn="ctr"/>
            <a:endParaRPr lang="en-GB" altLang="en-US" sz="4400" b="1">
              <a:latin typeface="Comic Sans MS" panose="030F0902030302020204" pitchFamily="66" charset="0"/>
            </a:endParaRPr>
          </a:p>
          <a:p>
            <a:pPr>
              <a:buFontTx/>
              <a:buNone/>
            </a:pPr>
            <a:endParaRPr lang="en-US" altLang="en-US" sz="4400" b="1">
              <a:latin typeface="Comic Sans MS" panose="030F09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a:extLst>
              <a:ext uri="{FF2B5EF4-FFF2-40B4-BE49-F238E27FC236}">
                <a16:creationId xmlns:a16="http://schemas.microsoft.com/office/drawing/2014/main" id="{35FAA43F-95C2-3B47-8A44-B132962F61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Rectangle 3">
            <a:extLst>
              <a:ext uri="{FF2B5EF4-FFF2-40B4-BE49-F238E27FC236}">
                <a16:creationId xmlns:a16="http://schemas.microsoft.com/office/drawing/2014/main" id="{DD42A2FF-E39A-8B48-A93C-80850146E8D5}"/>
              </a:ext>
            </a:extLst>
          </p:cNvPr>
          <p:cNvSpPr>
            <a:spLocks noChangeArrowheads="1"/>
          </p:cNvSpPr>
          <p:nvPr/>
        </p:nvSpPr>
        <p:spPr bwMode="auto">
          <a:xfrm>
            <a:off x="755650" y="549275"/>
            <a:ext cx="734377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ctr">
              <a:buFontTx/>
              <a:buNone/>
            </a:pPr>
            <a:r>
              <a:rPr lang="en-GB" altLang="en-US" sz="4400" b="1">
                <a:latin typeface="Comic Sans MS" panose="030F0902030302020204" pitchFamily="66" charset="0"/>
              </a:rPr>
              <a:t>Discrimination is ….</a:t>
            </a:r>
          </a:p>
          <a:p>
            <a:pPr algn="ctr">
              <a:buFontTx/>
              <a:buNone/>
            </a:pPr>
            <a:endParaRPr lang="en-GB" altLang="en-US" sz="4400" b="1">
              <a:latin typeface="Comic Sans MS" panose="030F0902030302020204" pitchFamily="66" charset="0"/>
            </a:endParaRPr>
          </a:p>
          <a:p>
            <a:pPr>
              <a:buFontTx/>
              <a:buNone/>
            </a:pPr>
            <a:r>
              <a:rPr lang="en-GB" altLang="en-US" sz="4400" b="1">
                <a:latin typeface="Comic Sans MS" panose="030F0902030302020204" pitchFamily="66" charset="0"/>
              </a:rPr>
              <a:t> treating people differently based on their actual or perceived membership of a group</a:t>
            </a:r>
          </a:p>
        </p:txBody>
      </p:sp>
      <p:pic>
        <p:nvPicPr>
          <p:cNvPr id="37892" name="Picture 4">
            <a:extLst>
              <a:ext uri="{FF2B5EF4-FFF2-40B4-BE49-F238E27FC236}">
                <a16:creationId xmlns:a16="http://schemas.microsoft.com/office/drawing/2014/main" id="{D7C3B868-75D7-CB4D-86C0-57CE97597F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5229225"/>
            <a:ext cx="1438275" cy="1030288"/>
          </a:xfrm>
          <a:prstGeom prst="rect">
            <a:avLst/>
          </a:prstGeom>
          <a:noFill/>
          <a:extLst>
            <a:ext uri="{909E8E84-426E-40DD-AFC4-6F175D3DCCD1}">
              <a14:hiddenFill xmlns:a14="http://schemas.microsoft.com/office/drawing/2010/main">
                <a:solidFill>
                  <a:srgbClr val="FFFFFF"/>
                </a:solidFill>
              </a14:hiddenFill>
            </a:ext>
          </a:extLst>
        </p:spPr>
      </p:pic>
      <p:pic>
        <p:nvPicPr>
          <p:cNvPr id="37893" name="Picture 5">
            <a:extLst>
              <a:ext uri="{FF2B5EF4-FFF2-40B4-BE49-F238E27FC236}">
                <a16:creationId xmlns:a16="http://schemas.microsoft.com/office/drawing/2014/main" id="{B4235329-0BD5-714F-BD19-29DA3E7181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5229225"/>
            <a:ext cx="1368425" cy="1052513"/>
          </a:xfrm>
          <a:prstGeom prst="rect">
            <a:avLst/>
          </a:prstGeom>
          <a:noFill/>
          <a:extLst>
            <a:ext uri="{909E8E84-426E-40DD-AFC4-6F175D3DCCD1}">
              <a14:hiddenFill xmlns:a14="http://schemas.microsoft.com/office/drawing/2010/main">
                <a:solidFill>
                  <a:srgbClr val="FFFFFF"/>
                </a:solidFill>
              </a14:hiddenFill>
            </a:ext>
          </a:extLst>
        </p:spPr>
      </p:pic>
      <p:pic>
        <p:nvPicPr>
          <p:cNvPr id="37895" name="Picture 7" descr="Royalty-free Image: Frustrated Man in Wheel Chair at Top of…">
            <a:extLst>
              <a:ext uri="{FF2B5EF4-FFF2-40B4-BE49-F238E27FC236}">
                <a16:creationId xmlns:a16="http://schemas.microsoft.com/office/drawing/2014/main" id="{C31DCD61-3A5D-3649-B799-513B0E311B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5229225"/>
            <a:ext cx="720725" cy="10795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10" descr="Royalty-free Image: Workplace Bullying">
            <a:extLst>
              <a:ext uri="{FF2B5EF4-FFF2-40B4-BE49-F238E27FC236}">
                <a16:creationId xmlns:a16="http://schemas.microsoft.com/office/drawing/2014/main" id="{D52CE661-DA9E-9B45-84DA-E890524CDB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5229225"/>
            <a:ext cx="1584325" cy="1071563"/>
          </a:xfrm>
          <a:prstGeom prst="rect">
            <a:avLst/>
          </a:prstGeom>
          <a:noFill/>
          <a:extLst>
            <a:ext uri="{909E8E84-426E-40DD-AFC4-6F175D3DCCD1}">
              <a14:hiddenFill xmlns:a14="http://schemas.microsoft.com/office/drawing/2010/main">
                <a:solidFill>
                  <a:srgbClr val="FFFFFF"/>
                </a:solidFill>
              </a14:hiddenFill>
            </a:ext>
          </a:extLst>
        </p:spPr>
      </p:pic>
      <p:pic>
        <p:nvPicPr>
          <p:cNvPr id="37900" name="Picture 12" descr="Royalty-free Image: senior woman and walker">
            <a:extLst>
              <a:ext uri="{FF2B5EF4-FFF2-40B4-BE49-F238E27FC236}">
                <a16:creationId xmlns:a16="http://schemas.microsoft.com/office/drawing/2014/main" id="{BAECF87D-5A6F-134A-B63D-F7FC998645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263" y="5229225"/>
            <a:ext cx="719137" cy="1079500"/>
          </a:xfrm>
          <a:prstGeom prst="rect">
            <a:avLst/>
          </a:prstGeom>
          <a:noFill/>
          <a:extLst>
            <a:ext uri="{909E8E84-426E-40DD-AFC4-6F175D3DCCD1}">
              <a14:hiddenFill xmlns:a14="http://schemas.microsoft.com/office/drawing/2010/main">
                <a:solidFill>
                  <a:srgbClr val="FFFFFF"/>
                </a:solidFill>
              </a14:hiddenFill>
            </a:ext>
          </a:extLst>
        </p:spPr>
      </p:pic>
      <p:pic>
        <p:nvPicPr>
          <p:cNvPr id="37902" name="Picture 14">
            <a:hlinkClick r:id="rId8"/>
            <a:extLst>
              <a:ext uri="{FF2B5EF4-FFF2-40B4-BE49-F238E27FC236}">
                <a16:creationId xmlns:a16="http://schemas.microsoft.com/office/drawing/2014/main" id="{32B17DCF-2899-9949-9D02-628A42964F8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32588" y="5300663"/>
            <a:ext cx="1476375" cy="9858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60D70D3A-B05D-8B4A-9200-E60773D17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8" name="Rectangle 6">
            <a:extLst>
              <a:ext uri="{FF2B5EF4-FFF2-40B4-BE49-F238E27FC236}">
                <a16:creationId xmlns:a16="http://schemas.microsoft.com/office/drawing/2014/main" id="{22684A70-3F4E-6D41-86DD-2BD758D5585D}"/>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D200ACB1-658A-7847-9D75-9331F726874D}" type="slidenum">
              <a:rPr lang="en-US" altLang="en-US" sz="1400"/>
              <a:pPr algn="r"/>
              <a:t>8</a:t>
            </a:fld>
            <a:endParaRPr lang="en-US" altLang="en-US" sz="1400"/>
          </a:p>
        </p:txBody>
      </p:sp>
      <p:sp>
        <p:nvSpPr>
          <p:cNvPr id="28746" name="Text Box 184">
            <a:extLst>
              <a:ext uri="{FF2B5EF4-FFF2-40B4-BE49-F238E27FC236}">
                <a16:creationId xmlns:a16="http://schemas.microsoft.com/office/drawing/2014/main" id="{AFBD1C1B-9C15-E246-855C-B75EA8415646}"/>
              </a:ext>
            </a:extLst>
          </p:cNvPr>
          <p:cNvSpPr txBox="1">
            <a:spLocks noChangeArrowheads="1"/>
          </p:cNvSpPr>
          <p:nvPr/>
        </p:nvSpPr>
        <p:spPr bwMode="auto">
          <a:xfrm>
            <a:off x="1042988" y="0"/>
            <a:ext cx="7343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GB" altLang="en-US" sz="3200" b="1" u="sng">
                <a:latin typeface="Comic Sans MS" panose="030F0902030302020204" pitchFamily="66" charset="0"/>
              </a:rPr>
              <a:t>Causes of discrimination????</a:t>
            </a:r>
            <a:endParaRPr lang="en-US" altLang="en-US" sz="3200" b="1" u="sng">
              <a:latin typeface="Comic Sans MS" panose="030F0902030302020204" pitchFamily="66" charset="0"/>
            </a:endParaRPr>
          </a:p>
        </p:txBody>
      </p:sp>
      <p:graphicFrame>
        <p:nvGraphicFramePr>
          <p:cNvPr id="28907" name="Group 235">
            <a:extLst>
              <a:ext uri="{FF2B5EF4-FFF2-40B4-BE49-F238E27FC236}">
                <a16:creationId xmlns:a16="http://schemas.microsoft.com/office/drawing/2014/main" id="{8AAE67A2-5099-5347-8BD2-6C1D6EFA1641}"/>
              </a:ext>
            </a:extLst>
          </p:cNvPr>
          <p:cNvGraphicFramePr>
            <a:graphicFrameLocks noGrp="1"/>
          </p:cNvGraphicFramePr>
          <p:nvPr>
            <p:ph/>
          </p:nvPr>
        </p:nvGraphicFramePr>
        <p:xfrm>
          <a:off x="611188" y="620713"/>
          <a:ext cx="7632700" cy="5745162"/>
        </p:xfrm>
        <a:graphic>
          <a:graphicData uri="http://schemas.openxmlformats.org/drawingml/2006/table">
            <a:tbl>
              <a:tblPr/>
              <a:tblGrid>
                <a:gridCol w="630237">
                  <a:extLst>
                    <a:ext uri="{9D8B030D-6E8A-4147-A177-3AD203B41FA5}">
                      <a16:colId xmlns:a16="http://schemas.microsoft.com/office/drawing/2014/main" val="328123920"/>
                    </a:ext>
                  </a:extLst>
                </a:gridCol>
                <a:gridCol w="3906838">
                  <a:extLst>
                    <a:ext uri="{9D8B030D-6E8A-4147-A177-3AD203B41FA5}">
                      <a16:colId xmlns:a16="http://schemas.microsoft.com/office/drawing/2014/main" val="2030187694"/>
                    </a:ext>
                  </a:extLst>
                </a:gridCol>
                <a:gridCol w="1008062">
                  <a:extLst>
                    <a:ext uri="{9D8B030D-6E8A-4147-A177-3AD203B41FA5}">
                      <a16:colId xmlns:a16="http://schemas.microsoft.com/office/drawing/2014/main" val="2068987283"/>
                    </a:ext>
                  </a:extLst>
                </a:gridCol>
                <a:gridCol w="1008063">
                  <a:extLst>
                    <a:ext uri="{9D8B030D-6E8A-4147-A177-3AD203B41FA5}">
                      <a16:colId xmlns:a16="http://schemas.microsoft.com/office/drawing/2014/main" val="1342422976"/>
                    </a:ext>
                  </a:extLst>
                </a:gridCol>
                <a:gridCol w="1079500">
                  <a:extLst>
                    <a:ext uri="{9D8B030D-6E8A-4147-A177-3AD203B41FA5}">
                      <a16:colId xmlns:a16="http://schemas.microsoft.com/office/drawing/2014/main" val="1933734058"/>
                    </a:ext>
                  </a:extLst>
                </a:gridCol>
              </a:tblGrid>
              <a:tr h="3127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400" b="0" i="0" u="none" strike="noStrike" cap="none" normalizeH="0" baseline="0">
                          <a:ln>
                            <a:noFill/>
                          </a:ln>
                          <a:solidFill>
                            <a:schemeClr val="tx1"/>
                          </a:solidFill>
                          <a:effectLst/>
                          <a:latin typeface="Comic Sans MS" panose="030F0902030302020204" pitchFamily="66" charset="0"/>
                          <a:cs typeface="Arial" panose="020B0604020202020204" pitchFamily="34" charset="0"/>
                        </a:rPr>
                        <a:t>Influencing factors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Comic Sans MS" panose="030F0902030302020204" pitchFamily="66" charset="0"/>
                          <a:cs typeface="Arial" panose="020B0604020202020204" pitchFamily="34" charset="0"/>
                        </a:rPr>
                        <a:t>Not likely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Comic Sans MS" panose="030F0902030302020204" pitchFamily="66" charset="0"/>
                          <a:cs typeface="Arial" panose="020B0604020202020204" pitchFamily="34" charset="0"/>
                        </a:rPr>
                        <a:t>Quite Likely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Comic Sans MS" panose="030F0902030302020204" pitchFamily="66" charset="0"/>
                          <a:cs typeface="Arial" panose="020B0604020202020204" pitchFamily="34" charset="0"/>
                        </a:rPr>
                        <a:t>Very Likely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09903322"/>
                  </a:ext>
                </a:extLst>
              </a:tr>
              <a:tr h="3127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rPr>
                        <a:t>Clothing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4464028"/>
                  </a:ext>
                </a:extLst>
              </a:tr>
              <a:tr h="3127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rPr>
                        <a:t>Gender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1669085"/>
                  </a:ext>
                </a:extLst>
              </a:tr>
              <a:tr h="3127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rPr>
                        <a:t>Hair colour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3853807"/>
                  </a:ext>
                </a:extLst>
              </a:tr>
              <a:tr h="3127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rPr>
                        <a:t>Sexual orientation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75134330"/>
                  </a:ext>
                </a:extLst>
              </a:tr>
              <a:tr h="3127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rPr>
                        <a:t>Culture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78848563"/>
                  </a:ext>
                </a:extLst>
              </a:tr>
              <a:tr h="3111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rPr>
                        <a:t>Height/weight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17882346"/>
                  </a:ext>
                </a:extLst>
              </a:tr>
              <a:tr h="3127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rPr>
                        <a:t>Transgender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6908223"/>
                  </a:ext>
                </a:extLst>
              </a:tr>
              <a:tr h="3127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rPr>
                        <a:t>Disability/family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73577101"/>
                  </a:ext>
                </a:extLst>
              </a:tr>
              <a:tr h="3127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rPr>
                        <a:t>Religion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39617613"/>
                  </a:ext>
                </a:extLst>
              </a:tr>
              <a:tr h="3127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rPr>
                        <a:t>Colour of skin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2206133"/>
                  </a:ext>
                </a:extLst>
              </a:tr>
              <a:tr h="3127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rPr>
                        <a:t>Working hard in school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82671342"/>
                  </a:ext>
                </a:extLst>
              </a:tr>
              <a:tr h="1809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rPr>
                        <a:t>Wearing glasses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anose="030F0902030302020204" pitchFamily="66"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4406028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id="{F5974373-582B-E247-8AE2-24A578581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39" name="Rectangle 6">
            <a:extLst>
              <a:ext uri="{FF2B5EF4-FFF2-40B4-BE49-F238E27FC236}">
                <a16:creationId xmlns:a16="http://schemas.microsoft.com/office/drawing/2014/main" id="{DF7D9414-AB8D-7F42-9E7F-3A52491A4039}"/>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9162ADB2-FA41-224A-AAA3-EAA58D85A675}" type="slidenum">
              <a:rPr lang="en-US" altLang="en-US" sz="1400"/>
              <a:pPr algn="r"/>
              <a:t>9</a:t>
            </a:fld>
            <a:endParaRPr lang="en-US" altLang="en-US" sz="1400"/>
          </a:p>
        </p:txBody>
      </p:sp>
      <p:sp>
        <p:nvSpPr>
          <p:cNvPr id="39940" name="Text Box 184">
            <a:extLst>
              <a:ext uri="{FF2B5EF4-FFF2-40B4-BE49-F238E27FC236}">
                <a16:creationId xmlns:a16="http://schemas.microsoft.com/office/drawing/2014/main" id="{04D447AC-92C8-0E44-8EA8-65A5C30E01D7}"/>
              </a:ext>
            </a:extLst>
          </p:cNvPr>
          <p:cNvSpPr txBox="1">
            <a:spLocks noChangeArrowheads="1"/>
          </p:cNvSpPr>
          <p:nvPr/>
        </p:nvSpPr>
        <p:spPr bwMode="auto">
          <a:xfrm>
            <a:off x="611188" y="1052513"/>
            <a:ext cx="7561262" cy="392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2400">
                <a:latin typeface="Comic Sans MS" panose="030F0902030302020204" pitchFamily="66" charset="0"/>
              </a:rPr>
              <a:t>In pairs/groups read the scenario card</a:t>
            </a:r>
            <a:r>
              <a:rPr lang="en-US" altLang="en-US" sz="2400">
                <a:latin typeface="Comic Sans MS" panose="030F0902030302020204" pitchFamily="66" charset="0"/>
              </a:rPr>
              <a:t>. Discuss in your pair/ small group</a:t>
            </a:r>
          </a:p>
          <a:p>
            <a:pPr>
              <a:spcBef>
                <a:spcPct val="50000"/>
              </a:spcBef>
              <a:buFontTx/>
              <a:buChar char="•"/>
            </a:pPr>
            <a:r>
              <a:rPr lang="en-US" altLang="en-US" sz="2400">
                <a:latin typeface="Comic Sans MS" panose="030F0902030302020204" pitchFamily="66" charset="0"/>
              </a:rPr>
              <a:t>What happened in the scenario?</a:t>
            </a:r>
          </a:p>
          <a:p>
            <a:pPr>
              <a:spcBef>
                <a:spcPct val="50000"/>
              </a:spcBef>
              <a:buFontTx/>
              <a:buChar char="•"/>
            </a:pPr>
            <a:r>
              <a:rPr lang="en-GB" altLang="en-US" sz="2400">
                <a:latin typeface="Comic Sans MS" panose="030F0902030302020204" pitchFamily="66" charset="0"/>
              </a:rPr>
              <a:t>What kind of discrimination has taken place</a:t>
            </a:r>
            <a:r>
              <a:rPr lang="en-US" altLang="en-US" sz="2400">
                <a:latin typeface="Comic Sans MS" panose="030F0902030302020204" pitchFamily="66" charset="0"/>
              </a:rPr>
              <a:t>?</a:t>
            </a:r>
          </a:p>
          <a:p>
            <a:pPr>
              <a:spcBef>
                <a:spcPct val="50000"/>
              </a:spcBef>
              <a:buFontTx/>
              <a:buChar char="•"/>
            </a:pPr>
            <a:r>
              <a:rPr lang="en-US" altLang="en-US" sz="2400">
                <a:latin typeface="Comic Sans MS" panose="030F0902030302020204" pitchFamily="66" charset="0"/>
              </a:rPr>
              <a:t>How do you think the main character/s may feel ?</a:t>
            </a:r>
          </a:p>
          <a:p>
            <a:pPr>
              <a:spcBef>
                <a:spcPct val="50000"/>
              </a:spcBef>
              <a:buFontTx/>
              <a:buChar char="•"/>
            </a:pPr>
            <a:r>
              <a:rPr lang="en-US" altLang="en-US" sz="2400">
                <a:latin typeface="Comic Sans MS" panose="030F0902030302020204" pitchFamily="66" charset="0"/>
              </a:rPr>
              <a:t>What would you advise the main character/s to do?</a:t>
            </a:r>
          </a:p>
          <a:p>
            <a:pPr>
              <a:spcBef>
                <a:spcPct val="50000"/>
              </a:spcBef>
              <a:buFontTx/>
              <a:buChar char="•"/>
            </a:pPr>
            <a:r>
              <a:rPr lang="en-US" altLang="en-US" sz="2400">
                <a:latin typeface="Comic Sans MS" panose="030F0902030302020204" pitchFamily="66" charset="0"/>
              </a:rPr>
              <a:t>What would you advise them not to do?</a:t>
            </a:r>
          </a:p>
        </p:txBody>
      </p:sp>
      <p:sp>
        <p:nvSpPr>
          <p:cNvPr id="40028" name="Text Box 92">
            <a:extLst>
              <a:ext uri="{FF2B5EF4-FFF2-40B4-BE49-F238E27FC236}">
                <a16:creationId xmlns:a16="http://schemas.microsoft.com/office/drawing/2014/main" id="{EA47C663-ED9D-EC40-ADA4-D7978006DDCA}"/>
              </a:ext>
            </a:extLst>
          </p:cNvPr>
          <p:cNvSpPr txBox="1">
            <a:spLocks noChangeArrowheads="1"/>
          </p:cNvSpPr>
          <p:nvPr/>
        </p:nvSpPr>
        <p:spPr bwMode="auto">
          <a:xfrm>
            <a:off x="1187450" y="476250"/>
            <a:ext cx="6480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b="1">
                <a:latin typeface="Comic Sans MS" panose="030F0902030302020204" pitchFamily="66" charset="0"/>
              </a:rPr>
              <a:t>Discrimination Scenario Card Activity</a:t>
            </a:r>
          </a:p>
        </p:txBody>
      </p:sp>
      <p:pic>
        <p:nvPicPr>
          <p:cNvPr id="40029" name="imgAsset" descr="Royalty-free Image: Group of punk Hispanic teenagers sitting on urban…">
            <a:extLst>
              <a:ext uri="{FF2B5EF4-FFF2-40B4-BE49-F238E27FC236}">
                <a16:creationId xmlns:a16="http://schemas.microsoft.com/office/drawing/2014/main" id="{0A2DDF02-1878-6C45-8659-B5CC3F44188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47713" y="5445125"/>
            <a:ext cx="1376362" cy="917575"/>
          </a:xfrm>
          <a:prstGeom prst="rect">
            <a:avLst/>
          </a:prstGeom>
          <a:noFill/>
          <a:ln w="5715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40030" name="imgAsset" descr="Royalty-free Image: Rugby player looking into camera">
            <a:extLst>
              <a:ext uri="{FF2B5EF4-FFF2-40B4-BE49-F238E27FC236}">
                <a16:creationId xmlns:a16="http://schemas.microsoft.com/office/drawing/2014/main" id="{09858FFE-D1E6-8B46-A20E-C122929686F4}"/>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349500" y="5445125"/>
            <a:ext cx="638175" cy="958850"/>
          </a:xfrm>
          <a:prstGeom prst="rect">
            <a:avLst/>
          </a:prstGeom>
          <a:noFill/>
          <a:ln w="5715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40031" name="Picture 95">
            <a:extLst>
              <a:ext uri="{FF2B5EF4-FFF2-40B4-BE49-F238E27FC236}">
                <a16:creationId xmlns:a16="http://schemas.microsoft.com/office/drawing/2014/main" id="{5067CC45-478C-0844-A44D-7138190CD2FE}"/>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3248025" y="5445125"/>
            <a:ext cx="1395413" cy="930275"/>
          </a:xfrm>
          <a:prstGeom prst="rect">
            <a:avLst/>
          </a:prstGeom>
          <a:noFill/>
          <a:ln w="5715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40032" name="Picture 96">
            <a:extLst>
              <a:ext uri="{FF2B5EF4-FFF2-40B4-BE49-F238E27FC236}">
                <a16:creationId xmlns:a16="http://schemas.microsoft.com/office/drawing/2014/main" id="{D73B4485-34E4-4A49-B75B-F571FE5F7158}"/>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4903788" y="5445125"/>
            <a:ext cx="1181100" cy="885825"/>
          </a:xfrm>
          <a:prstGeom prst="rect">
            <a:avLst/>
          </a:prstGeom>
          <a:noFill/>
          <a:ln w="7620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40033" name="imgAsset" descr="Royalty-free Image: Mother and son walking on dirt road">
            <a:extLst>
              <a:ext uri="{FF2B5EF4-FFF2-40B4-BE49-F238E27FC236}">
                <a16:creationId xmlns:a16="http://schemas.microsoft.com/office/drawing/2014/main" id="{87478F8B-C006-5C4E-B35A-EECE6AE2D7AE}"/>
              </a:ext>
            </a:extLst>
          </p:cNvPr>
          <p:cNvPicPr>
            <a:picLocks noChangeAspect="1" noChangeArrowheads="1"/>
          </p:cNvPicPr>
          <p:nvPr/>
        </p:nvPicPr>
        <p:blipFill>
          <a:blip r:embed="rId11" r:link="rId12">
            <a:extLst>
              <a:ext uri="{28A0092B-C50C-407E-A947-70E740481C1C}">
                <a14:useLocalDpi xmlns:a14="http://schemas.microsoft.com/office/drawing/2010/main" val="0"/>
              </a:ext>
            </a:extLst>
          </a:blip>
          <a:srcRect t="26086"/>
          <a:stretch>
            <a:fillRect/>
          </a:stretch>
        </p:blipFill>
        <p:spPr bwMode="auto">
          <a:xfrm>
            <a:off x="6405563" y="5445125"/>
            <a:ext cx="830262" cy="920750"/>
          </a:xfrm>
          <a:prstGeom prst="rect">
            <a:avLst/>
          </a:prstGeom>
          <a:noFill/>
          <a:ln w="7620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40034" name="imgAsset" descr="Royalty-free Image: Teen Girl with Intense Stare">
            <a:extLst>
              <a:ext uri="{FF2B5EF4-FFF2-40B4-BE49-F238E27FC236}">
                <a16:creationId xmlns:a16="http://schemas.microsoft.com/office/drawing/2014/main" id="{CC83183E-D56B-2B40-8903-16013FED0D35}"/>
              </a:ext>
            </a:extLst>
          </p:cNvPr>
          <p:cNvPicPr>
            <a:picLocks noChangeAspect="1" noChangeArrowheads="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7451725" y="5445125"/>
            <a:ext cx="639763" cy="960438"/>
          </a:xfrm>
          <a:prstGeom prst="rect">
            <a:avLst/>
          </a:prstGeom>
          <a:noFill/>
          <a:ln w="5715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690</TotalTime>
  <Words>1238</Words>
  <Application>Microsoft Macintosh PowerPoint</Application>
  <PresentationFormat>On-screen Show (4:3)</PresentationFormat>
  <Paragraphs>153</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Comic Sans MS</vt:lpstr>
      <vt:lpstr>sans-serif</vt:lpstr>
      <vt:lpstr>Verdana</vt:lpstr>
      <vt:lpstr>SimSun</vt:lpstr>
      <vt:lpstr>Mangal</vt:lpstr>
      <vt:lpstr>Default Design</vt:lpstr>
      <vt:lpstr>Save 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Schools Liason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Schools Liason</dc:creator>
  <cp:lastModifiedBy>Andy Holland</cp:lastModifiedBy>
  <cp:revision>12</cp:revision>
  <dcterms:created xsi:type="dcterms:W3CDTF">2012-04-30T13:27:46Z</dcterms:created>
  <dcterms:modified xsi:type="dcterms:W3CDTF">2022-03-03T08:44:49Z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7c84a271-a8bf-4ab7-ac14-0d58b7c72b1c</vt:lpwstr>
  </property>
  <property fmtid="{D5CDD505-2E9C-101B-9397-08002B2CF9AE}" pid="3" name="SWPIL">
    <vt:lpwstr>NOT PROTECTIVELY MARKED</vt:lpwstr>
  </property>
  <property fmtid="{D5CDD505-2E9C-101B-9397-08002B2CF9AE}" pid="4" name="SWPVNV">
    <vt:lpwstr>No Visual Mark</vt:lpwstr>
  </property>
</Properties>
</file>