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60B717-4126-1D40-8463-A583AA91DD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C7580A-704A-AF4D-A242-4E4EED64A89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B35BCB9-E087-C648-8086-60A83A731219}" type="datetimeFigureOut">
              <a:rPr lang="en-GB"/>
              <a:pPr>
                <a:defRPr/>
              </a:pPr>
              <a:t>03/03/2022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1DD26CA-8175-1544-B139-FD754C9481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C5359C-272B-6D42-A885-32FA1BCAF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3B950-8938-0F4D-9352-8229FE03E59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DFA52-DB81-0B4A-81BE-3BD69E624F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657386-0332-3E42-B654-73A38A0C1C5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48FC6A31-E9C0-774E-AF17-52AC008A914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908E7418-5C17-4049-9E2C-81AA4A03DA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CBE9E2C1-DF6A-2B44-8CFB-C973E311F9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C71872C-DAC7-A744-A9A4-5E020AA2F1C9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B05354-B18D-A141-A399-0E10125867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82EF02-ADC2-1340-AF4D-B54F0612B7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F4D839-6E48-4143-AFCD-FEA71074A8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97A2C-2D69-D946-995F-EE2FB1CF27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803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85404D-9B76-204E-95E6-6C7A8D8605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A66845-CE83-544D-9864-69E6684B54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344497-839F-3849-8A77-37B168DA2A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0E7BB-C2C9-7A44-9972-5A5C1DEB3A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154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9FCAA2-9035-BA4C-98ED-32B8C0FDD1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5100B0-53D5-4748-9E31-43733752CA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C8A5E2-3E94-8A4F-9B0F-2B63AAF5C9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3787A0-0330-2D4F-9307-9657553540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45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217A5-76D6-4148-A337-E6C78D4BA3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4C5568-B637-0B42-9A9F-184EA5C90F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607723-3E3F-4C46-9CF9-1085CBD90C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3444E-4D95-144D-B607-13C36CEE86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721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6712EE-D35C-B044-AA15-8228A183A4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9069A1-DCF2-8043-B284-DC5CB5DFC0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03E961-0259-6449-93DD-B9A56603E2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CF9FB3-E772-E947-94FE-C25536617E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864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5C9EEB-E30E-3541-907B-E403AAEA3B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CDF8A2-D1BC-6B41-AF44-D871815600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91C746-05F8-D24E-BA8A-3F8ECD4F9C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BFB74-6100-3343-BD2D-46F0446301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620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B332E3-831A-1B47-9EDF-F44719179D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7A5348-324B-F048-9B98-0E3F96C6CD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5DC659-CB14-C64E-94E2-D37BD29E1A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88C79-6A8B-8542-9740-A5FBE9DC15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049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BE5AB8B-F001-2247-BC00-904666B91A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A17841D-DD49-3E44-BA67-524A6FE0B6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633D8DE-7850-E847-99EE-B959FFB5EA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47EBF-3DC0-FF48-82BF-E447066097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883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D8F4486-9AF0-1840-B4EB-2BCCCA0CFB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096EB7E-4C62-3E4D-97EF-119FCC97D0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CF48EC6-DD47-FB45-82B5-E90DAC0489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39DFE5-A037-794B-AFBA-DC368DD174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887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2388521-54BB-5942-B935-5291782B3C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007BE44-4D16-DA49-BDEB-95C5E6846C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C5682DB-AA0F-F544-BBDF-A8CE925B58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87DF4-F54D-714A-8850-D1937BCA61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33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221BBB-DC99-7341-89C1-1496646093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D4392C-DB71-9D41-8C5A-285A8A3D56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CF9307-4BDC-934A-A874-7BEC11C1C8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8521A-6FDE-4848-8143-9077743A5D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01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9A28DB-BFC7-CE4D-A641-185D51DA29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4B9764-09BE-124E-A7A5-7DA0CCA678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FDE9B3-32B9-6246-86F7-9A05185F28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A6956-59E0-DB42-A4F8-16F46902BC4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9323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68E5668-8895-674F-A787-D9E7077142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E522D8-0236-0446-A287-DAE99818E9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46B75F1-BA05-1D4D-9B72-68452FEEAB6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7CA5A0D-3D30-614F-AF01-718036EA0D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69B9ABF-C8BF-5F4C-B1DE-C1DD0F25F5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3E993DC-8FCE-8D49-A1BF-AC87080E229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AF532A8E-5F74-9F4F-8DB9-85143296B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6" descr="C:\Users\M00106\AppData\Local\Microsoft\Windows\Temporary Internet Files\Content.Outlook\0UJCG46M\_70475311_crop6.jpg">
            <a:extLst>
              <a:ext uri="{FF2B5EF4-FFF2-40B4-BE49-F238E27FC236}">
                <a16:creationId xmlns:a16="http://schemas.microsoft.com/office/drawing/2014/main" id="{0EC3CE3C-6764-3542-87E4-73CA795D3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76250"/>
            <a:ext cx="6192837" cy="590550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Oval 23">
            <a:extLst>
              <a:ext uri="{FF2B5EF4-FFF2-40B4-BE49-F238E27FC236}">
                <a16:creationId xmlns:a16="http://schemas.microsoft.com/office/drawing/2014/main" id="{226EEDCD-BE13-7F43-A144-39536AFB2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1628775"/>
            <a:ext cx="863600" cy="720725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GB" altLang="en-US" sz="1100">
                <a:latin typeface="Calibri" panose="020F0502020204030204" pitchFamily="34" charset="0"/>
              </a:rPr>
              <a:t>10</a:t>
            </a:r>
            <a:endParaRPr lang="en-US" altLang="en-US" sz="1800"/>
          </a:p>
        </p:txBody>
      </p:sp>
      <p:sp>
        <p:nvSpPr>
          <p:cNvPr id="2053" name="Oval 19">
            <a:extLst>
              <a:ext uri="{FF2B5EF4-FFF2-40B4-BE49-F238E27FC236}">
                <a16:creationId xmlns:a16="http://schemas.microsoft.com/office/drawing/2014/main" id="{D4572C55-A21C-AF48-80AF-A612C828D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708275"/>
            <a:ext cx="935037" cy="649288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GB" altLang="en-US" sz="1100">
                <a:latin typeface="Calibri" panose="020F0502020204030204" pitchFamily="34" charset="0"/>
              </a:rPr>
              <a:t>8</a:t>
            </a:r>
            <a:endParaRPr lang="en-US" altLang="en-US" sz="1800"/>
          </a:p>
        </p:txBody>
      </p:sp>
      <p:sp>
        <p:nvSpPr>
          <p:cNvPr id="2054" name="Oval 7">
            <a:extLst>
              <a:ext uri="{FF2B5EF4-FFF2-40B4-BE49-F238E27FC236}">
                <a16:creationId xmlns:a16="http://schemas.microsoft.com/office/drawing/2014/main" id="{BE0BB902-8D39-6642-858B-A47E18B54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3429000"/>
            <a:ext cx="503237" cy="792163"/>
          </a:xfrm>
          <a:prstGeom prst="ellipse">
            <a:avLst/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GB" altLang="en-US" sz="1100">
                <a:latin typeface="Calibri" panose="020F0502020204030204" pitchFamily="34" charset="0"/>
              </a:rPr>
              <a:t>1</a:t>
            </a:r>
            <a:endParaRPr lang="en-US" altLang="en-US" sz="1800"/>
          </a:p>
        </p:txBody>
      </p:sp>
      <p:sp>
        <p:nvSpPr>
          <p:cNvPr id="2055" name="Oval 21">
            <a:extLst>
              <a:ext uri="{FF2B5EF4-FFF2-40B4-BE49-F238E27FC236}">
                <a16:creationId xmlns:a16="http://schemas.microsoft.com/office/drawing/2014/main" id="{922EEC13-4C8B-3D45-BA06-58563EB56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133600"/>
            <a:ext cx="792162" cy="574675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GB" altLang="en-US" sz="1100">
                <a:latin typeface="Calibri" panose="020F0502020204030204" pitchFamily="34" charset="0"/>
              </a:rPr>
              <a:t>9</a:t>
            </a:r>
            <a:endParaRPr lang="en-US" altLang="en-US" sz="1800"/>
          </a:p>
        </p:txBody>
      </p:sp>
      <p:sp>
        <p:nvSpPr>
          <p:cNvPr id="2056" name="Oval 18">
            <a:extLst>
              <a:ext uri="{FF2B5EF4-FFF2-40B4-BE49-F238E27FC236}">
                <a16:creationId xmlns:a16="http://schemas.microsoft.com/office/drawing/2014/main" id="{C498F808-B4B0-2F4E-9850-2E6A718F4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2852738"/>
            <a:ext cx="288925" cy="647700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GB" altLang="en-US" sz="1100">
                <a:latin typeface="Calibri" panose="020F0502020204030204" pitchFamily="34" charset="0"/>
              </a:rPr>
              <a:t>7</a:t>
            </a:r>
            <a:endParaRPr lang="en-US" altLang="en-US" sz="1800"/>
          </a:p>
        </p:txBody>
      </p:sp>
      <p:sp>
        <p:nvSpPr>
          <p:cNvPr id="2057" name="Oval 19">
            <a:extLst>
              <a:ext uri="{FF2B5EF4-FFF2-40B4-BE49-F238E27FC236}">
                <a16:creationId xmlns:a16="http://schemas.microsoft.com/office/drawing/2014/main" id="{16C5F5CD-06BD-D14D-9CBE-9174305E9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2708275"/>
            <a:ext cx="936625" cy="649288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GB" altLang="en-US" sz="1100">
                <a:latin typeface="Calibri" panose="020F0502020204030204" pitchFamily="34" charset="0"/>
              </a:rPr>
              <a:t>8</a:t>
            </a:r>
            <a:endParaRPr lang="en-US" altLang="en-US" sz="1800"/>
          </a:p>
        </p:txBody>
      </p:sp>
      <p:sp>
        <p:nvSpPr>
          <p:cNvPr id="2058" name="Oval 7">
            <a:extLst>
              <a:ext uri="{FF2B5EF4-FFF2-40B4-BE49-F238E27FC236}">
                <a16:creationId xmlns:a16="http://schemas.microsoft.com/office/drawing/2014/main" id="{6D2E8D55-3D0F-2F42-B0E7-E84FAE638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3429000"/>
            <a:ext cx="503237" cy="792163"/>
          </a:xfrm>
          <a:prstGeom prst="ellipse">
            <a:avLst/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GB" altLang="en-US" sz="1100">
                <a:latin typeface="Calibri" panose="020F0502020204030204" pitchFamily="34" charset="0"/>
              </a:rPr>
              <a:t>1</a:t>
            </a:r>
            <a:endParaRPr lang="en-US" altLang="en-US" sz="1800"/>
          </a:p>
        </p:txBody>
      </p:sp>
      <p:sp>
        <p:nvSpPr>
          <p:cNvPr id="2059" name="Oval 17">
            <a:extLst>
              <a:ext uri="{FF2B5EF4-FFF2-40B4-BE49-F238E27FC236}">
                <a16:creationId xmlns:a16="http://schemas.microsoft.com/office/drawing/2014/main" id="{1F77C97D-6F7B-1541-AA2B-3A1706527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3644900"/>
            <a:ext cx="576263" cy="504825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200"/>
              <a:t>6</a:t>
            </a:r>
          </a:p>
        </p:txBody>
      </p:sp>
      <p:sp>
        <p:nvSpPr>
          <p:cNvPr id="2060" name="Oval 22">
            <a:extLst>
              <a:ext uri="{FF2B5EF4-FFF2-40B4-BE49-F238E27FC236}">
                <a16:creationId xmlns:a16="http://schemas.microsoft.com/office/drawing/2014/main" id="{A3E4B3C9-E71D-2441-ADBC-8247A103A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292600"/>
            <a:ext cx="581025" cy="400050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GB" altLang="en-US" sz="1100">
                <a:latin typeface="Calibri" panose="020F0502020204030204" pitchFamily="34" charset="0"/>
              </a:rPr>
              <a:t>5</a:t>
            </a:r>
            <a:endParaRPr lang="en-US" altLang="en-US" sz="1800"/>
          </a:p>
        </p:txBody>
      </p:sp>
      <p:sp>
        <p:nvSpPr>
          <p:cNvPr id="2061" name="Oval 10">
            <a:extLst>
              <a:ext uri="{FF2B5EF4-FFF2-40B4-BE49-F238E27FC236}">
                <a16:creationId xmlns:a16="http://schemas.microsoft.com/office/drawing/2014/main" id="{60AF3EF0-E76A-A647-8F1D-CFCB593D5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5300663"/>
            <a:ext cx="911225" cy="511175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GB" altLang="en-US" sz="1100">
                <a:latin typeface="Calibri" panose="020F0502020204030204" pitchFamily="34" charset="0"/>
              </a:rPr>
              <a:t>3</a:t>
            </a:r>
            <a:endParaRPr lang="en-US" altLang="en-US" sz="1800"/>
          </a:p>
        </p:txBody>
      </p:sp>
      <p:sp>
        <p:nvSpPr>
          <p:cNvPr id="2062" name="Oval 10">
            <a:extLst>
              <a:ext uri="{FF2B5EF4-FFF2-40B4-BE49-F238E27FC236}">
                <a16:creationId xmlns:a16="http://schemas.microsoft.com/office/drawing/2014/main" id="{B8BFB0F7-3A48-EF4C-B28B-48A302541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5373688"/>
            <a:ext cx="911225" cy="509587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GB" altLang="en-US" sz="1100">
                <a:latin typeface="Calibri" panose="020F0502020204030204" pitchFamily="34" charset="0"/>
              </a:rPr>
              <a:t>3</a:t>
            </a:r>
            <a:endParaRPr lang="en-US" altLang="en-US" sz="1800"/>
          </a:p>
        </p:txBody>
      </p:sp>
      <p:sp>
        <p:nvSpPr>
          <p:cNvPr id="2063" name="Oval 13">
            <a:extLst>
              <a:ext uri="{FF2B5EF4-FFF2-40B4-BE49-F238E27FC236}">
                <a16:creationId xmlns:a16="http://schemas.microsoft.com/office/drawing/2014/main" id="{1AD9EC99-0EA7-E043-8441-BC21FF166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797425"/>
            <a:ext cx="431800" cy="792163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GB" altLang="en-US" sz="1100">
                <a:latin typeface="Calibri" panose="020F0502020204030204" pitchFamily="34" charset="0"/>
              </a:rPr>
              <a:t>4</a:t>
            </a:r>
            <a:endParaRPr lang="en-US" altLang="en-US" sz="1800"/>
          </a:p>
        </p:txBody>
      </p:sp>
      <p:sp>
        <p:nvSpPr>
          <p:cNvPr id="2064" name="Oval 13">
            <a:extLst>
              <a:ext uri="{FF2B5EF4-FFF2-40B4-BE49-F238E27FC236}">
                <a16:creationId xmlns:a16="http://schemas.microsoft.com/office/drawing/2014/main" id="{61715BE6-C4B4-CE46-A412-A690E9841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797425"/>
            <a:ext cx="433387" cy="792163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GB" altLang="en-US" sz="1100">
                <a:latin typeface="Calibri" panose="020F0502020204030204" pitchFamily="34" charset="0"/>
              </a:rPr>
              <a:t>4</a:t>
            </a:r>
            <a:endParaRPr lang="en-US" altLang="en-US" sz="1800"/>
          </a:p>
        </p:txBody>
      </p:sp>
      <p:sp>
        <p:nvSpPr>
          <p:cNvPr id="2065" name="Oval 9">
            <a:extLst>
              <a:ext uri="{FF2B5EF4-FFF2-40B4-BE49-F238E27FC236}">
                <a16:creationId xmlns:a16="http://schemas.microsoft.com/office/drawing/2014/main" id="{C34D3D77-E1CA-3743-BE3F-72069D6A6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941888"/>
            <a:ext cx="936625" cy="647700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GB" altLang="en-US" sz="1100">
                <a:latin typeface="Calibri" panose="020F0502020204030204" pitchFamily="34" charset="0"/>
              </a:rPr>
              <a:t>2</a:t>
            </a:r>
            <a:endParaRPr lang="en-US" altLang="en-US" sz="1800"/>
          </a:p>
        </p:txBody>
      </p:sp>
      <p:sp>
        <p:nvSpPr>
          <p:cNvPr id="2066" name="Oval 13">
            <a:extLst>
              <a:ext uri="{FF2B5EF4-FFF2-40B4-BE49-F238E27FC236}">
                <a16:creationId xmlns:a16="http://schemas.microsoft.com/office/drawing/2014/main" id="{8F2408D3-32B8-FC45-A518-AD19883E7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3860800"/>
            <a:ext cx="503237" cy="936625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GB" altLang="en-US" sz="1100">
                <a:latin typeface="Calibri" panose="020F0502020204030204" pitchFamily="34" charset="0"/>
              </a:rPr>
              <a:t>11</a:t>
            </a:r>
            <a:endParaRPr lang="en-US" altLang="en-US" sz="1800"/>
          </a:p>
        </p:txBody>
      </p:sp>
      <p:sp>
        <p:nvSpPr>
          <p:cNvPr id="2067" name="TextBox 23">
            <a:extLst>
              <a:ext uri="{FF2B5EF4-FFF2-40B4-BE49-F238E27FC236}">
                <a16:creationId xmlns:a16="http://schemas.microsoft.com/office/drawing/2014/main" id="{7B9A03D2-ED5E-0E49-B535-9414497EE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488113"/>
            <a:ext cx="1441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Comic Sans MS" panose="030F0902030302020204" pitchFamily="66" charset="0"/>
              </a:rPr>
              <a:t>Adnodd 12b</a:t>
            </a:r>
            <a:r>
              <a:rPr lang="en-GB" altLang="en-US" sz="180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19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Default Design</vt:lpstr>
      <vt:lpstr>PowerPoint Presentation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12b. Gweithgaredd Aer-Frwsio - Atebion</dc:title>
  <dc:creator>Schools Liason</dc:creator>
  <cp:lastModifiedBy>Andy Holland</cp:lastModifiedBy>
  <cp:revision>11</cp:revision>
  <dcterms:created xsi:type="dcterms:W3CDTF">2012-04-30T13:27:46Z</dcterms:created>
  <dcterms:modified xsi:type="dcterms:W3CDTF">2022-03-03T08:33:26Z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